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4" r:id="rId3"/>
    <p:sldId id="256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16"/>
    <p:restoredTop sz="94685"/>
  </p:normalViewPr>
  <p:slideViewPr>
    <p:cSldViewPr snapToGrid="0">
      <p:cViewPr varScale="1">
        <p:scale>
          <a:sx n="88" d="100"/>
          <a:sy n="88" d="100"/>
        </p:scale>
        <p:origin x="192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1D5C-0B3C-F7D6-F046-DA62AFA35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E2AA3-4418-6E81-5AFD-C69BE5A3B6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2FB10-ECF1-A0E5-701C-AA1924E6E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90789-84A6-C93A-436F-B7E11BFEF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10E38-E595-1387-FE88-62BEB0C5D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14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CAF69-6CD9-098B-EDC9-60D7ECCE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D2089-EFFE-2BE0-29AF-E8C40B382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95AE-A47C-001B-0804-027AB6EB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A015E-C8ED-3380-3E1A-FF0E4247B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728D3-0FB7-66E2-AE60-E3F6B969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75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98CD7-C6B6-6C79-9598-0808A2FA6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66BCD-3E3C-34A1-2381-09688709F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3016A-1629-651B-5CC7-A311ED3BE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A8A43-EAEB-1CE9-69A7-4666D88D2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7BA7-A422-A061-ECF9-46B04F89A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15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1716-09F6-8DFD-67B3-85BABF0D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53D47-B985-9EE1-D88A-03234BD96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ECB43-8B7E-4E6B-E3BD-39E02D3C0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80280-3834-740C-ED18-FABA7F3CB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FDA1A-2C85-47FC-F0BF-D64D66134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B4E57-4291-4DCE-D42E-0C19A1BB0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1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C684A-6EB9-A537-40EF-DC70802AD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2D991-DA64-5B5A-00F8-45864BF2C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DC9305-45F4-D2C1-6722-BE6A20318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77EBB7-4D6D-24C3-D299-300FD0BCA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D75A3D-A202-725A-78C2-AE902148D2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788EF6-369A-BE7D-E947-534F6B01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B08AA0-0316-936D-FF31-3D81E647E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A38228-7C57-5517-C14D-AA65D77D8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8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985D-9CF6-5FF0-ADCC-B9D9C5DD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39566-1E70-2E75-B982-0647048FB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1153A6-48A5-6F99-5B08-980802B3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B4EE1A-2B34-D2FD-89AD-E5F2857D3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6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DAA6DF-2138-C3A4-4C61-35CEDD252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CE969D-E032-905D-0817-F8A10C60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7FC3C-8683-47D4-B684-87806AF23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9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9BDB-E505-82BA-4CDE-50BA035E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5657F-F7F4-7672-FDBF-2FE650602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51CB1-0B23-C412-CCBC-FF560FF89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B832C2-3504-BAE7-0904-9ABE3382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4BA30-03A3-B7DA-21DB-8D8B0DE8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1E8885-4FCE-E1FF-59E3-D9F14073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05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D98D8-7079-21AF-A58E-7C2D5AE35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89FECE-5A57-40D1-788D-0A27C4DDD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837CF-C2BC-79DB-A499-737C29A2B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C46A8-A96D-D90A-6CC6-8741C5D3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5AB65-6B87-12E4-65DB-E15621176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F1EA4-C850-DDC5-5F19-C7F2937D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463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E131B-5345-FA11-CA61-D726ED6E1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1B11EA-FF6C-AF7E-8538-87A9F1387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62CA-7C74-5DD4-CAB5-4EE3038AA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4D36C-EB23-AB83-0446-5A4760052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6B6D1-04B3-B83F-F92B-FF53DB2BD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7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F34284-0363-2D08-24E1-04131EF2C9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0D45B-78EA-6E0E-D5D7-0DEE8FE73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779BA-7E08-F8C3-7DF5-9F0158062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7EA03-7FCF-8976-5397-F8454282F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D1767-B3ED-9D98-8D5B-1EBCCB784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8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BB1A58-EF04-3ED7-B2BD-4E7B73A05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51C2-19BF-9352-0829-E2C96931C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EC556-153E-F892-8605-D9601FDE3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E6C013-537B-1A4E-83E7-D615C303CD5C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CB49E-92C5-753B-3F8E-A4A834C198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58E9B-A9FE-101A-E8DD-FCAF4F05F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0ECDF4-3F82-1949-87B3-A72A916B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7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9FC6B2-215A-8420-0D45-C2ED807A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3953B3-3EBD-A6D4-3B23-3EFC6EB00F6F}"/>
              </a:ext>
            </a:extLst>
          </p:cNvPr>
          <p:cNvSpPr txBox="1"/>
          <p:nvPr/>
        </p:nvSpPr>
        <p:spPr>
          <a:xfrm>
            <a:off x="5192577" y="411950"/>
            <a:ext cx="668302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STUDIES HAVE SHOWN THAT THERE IS A BRAIN CIRCUIT THAT CONTROLS HOW FAST YOU RECOVER FROM SETBACKS. </a:t>
            </a:r>
            <a:r>
              <a:rPr lang="en-US" sz="3200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EACH CHALLENGE YOU PUSH THROUGH STRENGTHENS IT REWIRING YOUR RESILIENCE </a:t>
            </a:r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FOR NEXT TIME</a:t>
            </a:r>
          </a:p>
          <a:p>
            <a:endParaRPr lang="en-US" sz="32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5" name="Picture 14" descr="A blue and green logo&#10;&#10;AI-generated content may be incorrect.">
            <a:extLst>
              <a:ext uri="{FF2B5EF4-FFF2-40B4-BE49-F238E27FC236}">
                <a16:creationId xmlns:a16="http://schemas.microsoft.com/office/drawing/2014/main" id="{124A9239-008D-E930-0634-D6AADFCE9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426" y="5613212"/>
            <a:ext cx="4559300" cy="914400"/>
          </a:xfrm>
          <a:prstGeom prst="rect">
            <a:avLst/>
          </a:prstGeom>
        </p:spPr>
      </p:pic>
      <p:pic>
        <p:nvPicPr>
          <p:cNvPr id="3" name="Picture 2" descr="A person running on a stage&#10;&#10;AI-generated content may be incorrect.">
            <a:extLst>
              <a:ext uri="{FF2B5EF4-FFF2-40B4-BE49-F238E27FC236}">
                <a16:creationId xmlns:a16="http://schemas.microsoft.com/office/drawing/2014/main" id="{48D57A62-E0ED-222F-E59A-43B8F41EA5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126"/>
          <a:stretch>
            <a:fillRect/>
          </a:stretch>
        </p:blipFill>
        <p:spPr>
          <a:xfrm>
            <a:off x="0" y="16849"/>
            <a:ext cx="5077573" cy="525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49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69C7CC-B80A-C41F-7F51-C2147458C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6B3E2EC-8683-DDF3-1C4E-537897B34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06B5EA-5CA9-B752-DFBE-79666067F4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623"/>
          <a:stretch>
            <a:fillRect/>
          </a:stretch>
        </p:blipFill>
        <p:spPr>
          <a:xfrm>
            <a:off x="2164713" y="0"/>
            <a:ext cx="7862309" cy="572198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AE22BD5-E0EB-E6E0-844E-8B9483CCD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4A744C-478F-5B01-78C4-DB7D4355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874C55-28FF-F0B4-2454-C0BC2CDA9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ue and green logo&#10;&#10;AI-generated content may be incorrect.">
            <a:extLst>
              <a:ext uri="{FF2B5EF4-FFF2-40B4-BE49-F238E27FC236}">
                <a16:creationId xmlns:a16="http://schemas.microsoft.com/office/drawing/2014/main" id="{70C348E3-C353-4164-3202-30F4ED7A8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557" y="5721989"/>
            <a:ext cx="4559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93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and white text&#10;&#10;AI-generated content may be incorrect.">
            <a:extLst>
              <a:ext uri="{FF2B5EF4-FFF2-40B4-BE49-F238E27FC236}">
                <a16:creationId xmlns:a16="http://schemas.microsoft.com/office/drawing/2014/main" id="{3EA7C04C-3189-20F9-A5EB-51F5E1B9C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37" y="815926"/>
            <a:ext cx="6253058" cy="5421653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D9C09C6-6F12-F477-CB66-FC95BB2B6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866" y="815926"/>
            <a:ext cx="4145975" cy="298235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CD023E9-DC2C-81DF-588B-B5094A9E2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464" y="4162174"/>
            <a:ext cx="3875314" cy="2075405"/>
          </a:xfrm>
          <a:prstGeom prst="rect">
            <a:avLst/>
          </a:prstGeom>
        </p:spPr>
      </p:pic>
      <p:pic>
        <p:nvPicPr>
          <p:cNvPr id="2" name="Picture 1" descr="A blue and green logo&#10;&#10;AI-generated content may be incorrect.">
            <a:extLst>
              <a:ext uri="{FF2B5EF4-FFF2-40B4-BE49-F238E27FC236}">
                <a16:creationId xmlns:a16="http://schemas.microsoft.com/office/drawing/2014/main" id="{D9E74046-56A8-AA1A-F319-BC1154B6E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329" y="202119"/>
            <a:ext cx="2811651" cy="56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59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C19B2BC-54CC-DA92-ED8D-9A1857EB4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26" y="580451"/>
            <a:ext cx="3854945" cy="2429964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C1E12CD-23FE-F39E-D4D2-71C70A72E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764" y="679843"/>
            <a:ext cx="6410084" cy="5498316"/>
          </a:xfrm>
          <a:prstGeom prst="rect">
            <a:avLst/>
          </a:prstGeom>
        </p:spPr>
      </p:pic>
      <p:pic>
        <p:nvPicPr>
          <p:cNvPr id="2" name="Picture 1" descr="A blue and green logo&#10;&#10;AI-generated content may be incorrect.">
            <a:extLst>
              <a:ext uri="{FF2B5EF4-FFF2-40B4-BE49-F238E27FC236}">
                <a16:creationId xmlns:a16="http://schemas.microsoft.com/office/drawing/2014/main" id="{0FB4ACA5-4382-3B0C-AD60-35D387E98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55" y="4540507"/>
            <a:ext cx="417210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7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9AB61E2-BCB7-522F-A7B8-551F4699D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57" y="321734"/>
            <a:ext cx="5468969" cy="2905170"/>
          </a:xfrm>
          <a:prstGeom prst="rect">
            <a:avLst/>
          </a:prstGeom>
        </p:spPr>
      </p:pic>
      <p:pic>
        <p:nvPicPr>
          <p:cNvPr id="5" name="Content Placeholder 4" descr="A black and white text on a black background&#10;&#10;AI-generated content may be incorrect.">
            <a:extLst>
              <a:ext uri="{FF2B5EF4-FFF2-40B4-BE49-F238E27FC236}">
                <a16:creationId xmlns:a16="http://schemas.microsoft.com/office/drawing/2014/main" id="{775007DF-64B6-870F-9F48-82C5EDBF1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558" y="3631096"/>
            <a:ext cx="5471476" cy="281373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and white text&#10;&#10;AI-generated content may be incorrect.">
            <a:extLst>
              <a:ext uri="{FF2B5EF4-FFF2-40B4-BE49-F238E27FC236}">
                <a16:creationId xmlns:a16="http://schemas.microsoft.com/office/drawing/2014/main" id="{6D6446D4-BDB2-8137-A7F3-FE8B77ABC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636513"/>
            <a:ext cx="5426764" cy="5440363"/>
          </a:xfrm>
          <a:prstGeom prst="rect">
            <a:avLst/>
          </a:prstGeom>
        </p:spPr>
      </p:pic>
      <p:pic>
        <p:nvPicPr>
          <p:cNvPr id="2" name="Picture 1" descr="A blue and green logo&#10;&#10;AI-generated content may be incorrect.">
            <a:extLst>
              <a:ext uri="{FF2B5EF4-FFF2-40B4-BE49-F238E27FC236}">
                <a16:creationId xmlns:a16="http://schemas.microsoft.com/office/drawing/2014/main" id="{3D0B865F-DA6F-79C4-590F-BE18BC0884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0924" y="6144252"/>
            <a:ext cx="2997389" cy="60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19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F85096F-E650-46D6-834C-4054E3770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061BE38-1DAF-49A1-AA3A-7BEB3399C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8EFFF24-FCC8-4379-9678-AB3311535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492E8F9-AD41-4334-B292-1AB0F238D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74B130F-6E67-4737-BE99-2E32DED07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139C3CB-D4E4-4316-81BE-6D82DB677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156963E-8E83-4807-8E22-2CB7D45F1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0D29ADC-CA93-2C2E-F88E-2494D5518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19" y="197698"/>
            <a:ext cx="5465744" cy="430427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75C268C-D419-4123-9FAD-0E2B7F9EE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584794"/>
            <a:ext cx="304800" cy="429768"/>
            <a:chOff x="215328" y="-46937"/>
            <a:chExt cx="304800" cy="2773841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A7E309C-A3BD-432E-8CB5-F0B642528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F1F621C-4533-4835-ADE2-372F2763A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FC8245-5168-4DAF-930D-09A7BDDA6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192ED34-5046-4043-AEF8-2DF7C4806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Content Placeholder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C034C2C-D99A-B402-5022-3DAD688EC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622" y="2617093"/>
            <a:ext cx="5683070" cy="3963941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 descr="A blue and green logo&#10;&#10;AI-generated content may be incorrect.">
            <a:extLst>
              <a:ext uri="{FF2B5EF4-FFF2-40B4-BE49-F238E27FC236}">
                <a16:creationId xmlns:a16="http://schemas.microsoft.com/office/drawing/2014/main" id="{01C9911E-55F5-82EC-F8EB-DFA66A30B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857" y="204941"/>
            <a:ext cx="4559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187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066A931-EBB1-E720-3DAB-3FC27DBD6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9" y="710354"/>
            <a:ext cx="3854945" cy="2341879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944275-6AEE-ACA5-53E5-5C8ABD3AF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3880532"/>
            <a:ext cx="3854945" cy="2206955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9F492D7-B25C-402B-89FF-6542E2752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144764" y="912059"/>
            <a:ext cx="6410084" cy="5047942"/>
          </a:xfrm>
          <a:prstGeom prst="rect">
            <a:avLst/>
          </a:prstGeom>
        </p:spPr>
      </p:pic>
      <p:pic>
        <p:nvPicPr>
          <p:cNvPr id="2" name="Picture 1" descr="A blue and green logo&#10;&#10;AI-generated content may be incorrect.">
            <a:extLst>
              <a:ext uri="{FF2B5EF4-FFF2-40B4-BE49-F238E27FC236}">
                <a16:creationId xmlns:a16="http://schemas.microsoft.com/office/drawing/2014/main" id="{F57C9EF7-4027-FAEE-D203-15C32E017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5358" y="83129"/>
            <a:ext cx="3126020" cy="7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65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F70A9F7-EBDE-6B09-C58B-5B3945E03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68" y="1125416"/>
            <a:ext cx="3209544" cy="417810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E3BB226-E1BB-1342-9476-469FE2607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33" y="1125416"/>
            <a:ext cx="3209544" cy="4178104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2B0E4A7-D818-6020-722F-9ED116A6C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87" y="1125416"/>
            <a:ext cx="3209544" cy="4178103"/>
          </a:xfrm>
          <a:prstGeom prst="rect">
            <a:avLst/>
          </a:prstGeom>
        </p:spPr>
      </p:pic>
      <p:pic>
        <p:nvPicPr>
          <p:cNvPr id="2" name="Picture 1" descr="A blue and green logo&#10;&#10;AI-generated content may be incorrect.">
            <a:extLst>
              <a:ext uri="{FF2B5EF4-FFF2-40B4-BE49-F238E27FC236}">
                <a16:creationId xmlns:a16="http://schemas.microsoft.com/office/drawing/2014/main" id="{196DB4EB-28E6-042E-608F-3CE62AF639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587" y="0"/>
            <a:ext cx="4559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02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7C5C9F2-6424-27EB-421C-B9A9122A2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100" y="217080"/>
            <a:ext cx="7310027" cy="6250075"/>
          </a:xfrm>
          <a:prstGeom prst="rect">
            <a:avLst/>
          </a:prstGeom>
        </p:spPr>
      </p:pic>
      <p:pic>
        <p:nvPicPr>
          <p:cNvPr id="6" name="Picture 5" descr="A blue and green logo&#10;&#10;AI-generated content may be incorrect.">
            <a:extLst>
              <a:ext uri="{FF2B5EF4-FFF2-40B4-BE49-F238E27FC236}">
                <a16:creationId xmlns:a16="http://schemas.microsoft.com/office/drawing/2014/main" id="{AF95EE8C-6AF3-EE23-F1C4-73855D385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089" y="2514386"/>
            <a:ext cx="4559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79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7239</TotalTime>
  <Words>31</Words>
  <Application>Microsoft Macintosh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Ashley Hobson</dc:creator>
  <cp:lastModifiedBy>Ashley Hobson</cp:lastModifiedBy>
  <cp:revision>6</cp:revision>
  <dcterms:created xsi:type="dcterms:W3CDTF">2025-09-11T13:25:19Z</dcterms:created>
  <dcterms:modified xsi:type="dcterms:W3CDTF">2025-12-16T19:59:07Z</dcterms:modified>
</cp:coreProperties>
</file>