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6"/>
    <p:restoredTop sz="94685"/>
  </p:normalViewPr>
  <p:slideViewPr>
    <p:cSldViewPr snapToGrid="0">
      <p:cViewPr varScale="1">
        <p:scale>
          <a:sx n="92" d="100"/>
          <a:sy n="92" d="100"/>
        </p:scale>
        <p:origin x="184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47267-13A1-2A56-2240-30B4A614CD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BE4C0-B0B5-18FA-1FE7-8999ECE12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4F896-1B5C-2C43-77DB-01C2B50D9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B41D9-7573-3B9D-0F4E-577AEE8A4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715C7-D0E5-149C-9D58-1AE3DA39E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1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A57B3-56C5-295F-4714-3466C84F8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A4BD5-7AF7-D8FF-2F99-943CA5784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7A410-18E2-F9A4-CCEC-0C545C07A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BAE47-FFFA-1DCC-4A87-08B1225D0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5140E-E64D-E102-E8E2-1E8552DF9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594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DA246-8634-D956-149D-3F7A16D75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F58E42-B7B0-5094-C19D-6AFFCEC10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4E8E4-20D1-EDED-97B9-B4A15E811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13ED2-B067-EA0C-1F4E-4E2ECC9D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5977-5CB0-9988-3549-ADA4FCE56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6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ECF3C-3F5E-81EA-8DDB-E7728D93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51238-FAA0-C81F-E151-9A7D8BDC4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8E3D9E-D23D-30DF-FC00-7C3A25CB5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AE2DD2-5345-0866-F807-F979D5C2D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E314AA-28A1-F6A0-75C9-71B3FEA43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D11374-C576-E7AB-CDA7-4DD228101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50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3655F-2F13-FAE9-64F7-7A71BB8D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90944F-BECC-2995-2FDB-46194D31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D82013-4813-B52E-2D89-45B2A1AA9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7538AF-9BA5-00FA-5FA2-A4B301DB9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3B98FC-F2D2-41AF-8803-4DA1A463CF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5C4CA8-162E-2710-8B67-429F981D5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56E097-C4B8-D199-7DD2-45D783256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9A14CD-EC1C-B1E3-6D1C-71C97114C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9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CE44-DE4B-2BA8-B859-4A5C37DB5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C50352-58DA-3467-A2A1-D74DC0A40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13E559-7CD9-7687-103D-17DD15BB1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CEAF6-D46C-E6DF-4355-9AE3E0ECD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96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FEE3AF-2DC1-6749-2F93-CCF14E14E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7AF0AA-7C37-BAF8-4583-A0B8FC7A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1407A-31ED-B495-843B-99F7888AC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3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34638-1B6A-AAA1-9E12-889A7FA2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B9E5F-804B-B72A-D571-60241F186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A2552-3368-D2FB-E34B-FE564E6DC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50041-DCDA-928C-ABAD-2C68A997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F4847-E453-763A-EC26-168D1AF09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746666-6B02-D3E4-5D7B-EC95DAA53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2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05476-F22E-17A4-BB5E-A9795618B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6D148-8FDF-9355-6FE1-3291AC8597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F72B7-FBCF-BBFC-7CA4-9E4380516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19C8C3-5785-E035-3E03-FB08AD453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FF7F5E-D910-5E79-7BFC-BFF050AEF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973F73-8BD0-1F8F-AF2A-99B44A2EB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62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34EC7-1C7C-D819-F821-6A519EF97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C576E7-36F3-42FB-4C15-77D9C9FAD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17726-7B07-1B37-354B-3B913FB4E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DC2A1-8F8F-24CE-7785-506BC03A6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F4930-1281-5392-4574-06A44298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6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F7094D-7B9C-9D30-0A43-790142FE7F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C61ED-4D8C-5254-070C-09BB3CC58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894EE-5D2C-BA61-FDB8-CDCCAC39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A8E05-3896-8D43-8D6A-EFFB13A1A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B334B-5DF5-2052-E4E6-50A8BBEBC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71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7AA26B-3119-234F-C90E-54E24C090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29101-6593-32D5-4616-4786DDBE5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FBCDB-2847-9FF4-91CF-DCDF55448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CBC81F-06F0-074B-8D31-31EB043315E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BD847-1239-9C0C-8238-E9391805C7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6FA58-A467-B36A-1A4D-B3F777364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300697-6730-394F-B4FA-F9F8FCF37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8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1A2297-6FA5-CCFA-C02B-98B7C95CC1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7192" y="2129657"/>
            <a:ext cx="7074568" cy="1299343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Playing </a:t>
            </a:r>
            <a:r>
              <a:rPr lang="en-US" sz="6600">
                <a:solidFill>
                  <a:srgbClr val="FFFFFF"/>
                </a:solidFill>
              </a:rPr>
              <a:t>a Lefty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41F77738-2AF0-4750-A0C7-F97C2C175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04D2C105-B610-AE5E-5B1B-07364F7D3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72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70B41413-8241-C958-50CF-1346F25A5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  <p:pic>
        <p:nvPicPr>
          <p:cNvPr id="2" name="Picture 1" descr="A diagram of a tennis player's pyramid with Mediterranean Sea in the background&#10;&#10;AI-generated content may be incorrect.">
            <a:extLst>
              <a:ext uri="{FF2B5EF4-FFF2-40B4-BE49-F238E27FC236}">
                <a16:creationId xmlns:a16="http://schemas.microsoft.com/office/drawing/2014/main" id="{D43A7D46-3DAC-28A5-F282-F7265F5EC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599" y="318655"/>
            <a:ext cx="6567055" cy="625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66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sX0" fmla="*/ 0 w 10515600"/>
              <a:gd name="csY0" fmla="*/ 0 h 5416094"/>
              <a:gd name="csX1" fmla="*/ 552069 w 10515600"/>
              <a:gd name="csY1" fmla="*/ 0 h 5416094"/>
              <a:gd name="csX2" fmla="*/ 893826 w 10515600"/>
              <a:gd name="csY2" fmla="*/ 0 h 5416094"/>
              <a:gd name="csX3" fmla="*/ 1761363 w 10515600"/>
              <a:gd name="csY3" fmla="*/ 0 h 5416094"/>
              <a:gd name="csX4" fmla="*/ 2313432 w 10515600"/>
              <a:gd name="csY4" fmla="*/ 0 h 5416094"/>
              <a:gd name="csX5" fmla="*/ 2865501 w 10515600"/>
              <a:gd name="csY5" fmla="*/ 0 h 5416094"/>
              <a:gd name="csX6" fmla="*/ 3733038 w 10515600"/>
              <a:gd name="csY6" fmla="*/ 0 h 5416094"/>
              <a:gd name="csX7" fmla="*/ 4179951 w 10515600"/>
              <a:gd name="csY7" fmla="*/ 0 h 5416094"/>
              <a:gd name="csX8" fmla="*/ 5047488 w 10515600"/>
              <a:gd name="csY8" fmla="*/ 0 h 5416094"/>
              <a:gd name="csX9" fmla="*/ 5915025 w 10515600"/>
              <a:gd name="csY9" fmla="*/ 0 h 5416094"/>
              <a:gd name="csX10" fmla="*/ 6572250 w 10515600"/>
              <a:gd name="csY10" fmla="*/ 0 h 5416094"/>
              <a:gd name="csX11" fmla="*/ 7439787 w 10515600"/>
              <a:gd name="csY11" fmla="*/ 0 h 5416094"/>
              <a:gd name="csX12" fmla="*/ 7991856 w 10515600"/>
              <a:gd name="csY12" fmla="*/ 0 h 5416094"/>
              <a:gd name="csX13" fmla="*/ 8543925 w 10515600"/>
              <a:gd name="csY13" fmla="*/ 0 h 5416094"/>
              <a:gd name="csX14" fmla="*/ 9306306 w 10515600"/>
              <a:gd name="csY14" fmla="*/ 0 h 5416094"/>
              <a:gd name="csX15" fmla="*/ 9858375 w 10515600"/>
              <a:gd name="csY15" fmla="*/ 0 h 5416094"/>
              <a:gd name="csX16" fmla="*/ 10515600 w 10515600"/>
              <a:gd name="csY16" fmla="*/ 0 h 5416094"/>
              <a:gd name="csX17" fmla="*/ 10515600 w 10515600"/>
              <a:gd name="csY17" fmla="*/ 785334 h 5416094"/>
              <a:gd name="csX18" fmla="*/ 10515600 w 10515600"/>
              <a:gd name="csY18" fmla="*/ 1516506 h 5416094"/>
              <a:gd name="csX19" fmla="*/ 10515600 w 10515600"/>
              <a:gd name="csY19" fmla="*/ 2247679 h 5416094"/>
              <a:gd name="csX20" fmla="*/ 10515600 w 10515600"/>
              <a:gd name="csY20" fmla="*/ 2762208 h 5416094"/>
              <a:gd name="csX21" fmla="*/ 10515600 w 10515600"/>
              <a:gd name="csY21" fmla="*/ 3330898 h 5416094"/>
              <a:gd name="csX22" fmla="*/ 10515600 w 10515600"/>
              <a:gd name="csY22" fmla="*/ 4062071 h 5416094"/>
              <a:gd name="csX23" fmla="*/ 10515600 w 10515600"/>
              <a:gd name="csY23" fmla="*/ 4684921 h 5416094"/>
              <a:gd name="csX24" fmla="*/ 10515600 w 10515600"/>
              <a:gd name="csY24" fmla="*/ 5416094 h 5416094"/>
              <a:gd name="csX25" fmla="*/ 9753219 w 10515600"/>
              <a:gd name="csY25" fmla="*/ 5416094 h 5416094"/>
              <a:gd name="csX26" fmla="*/ 9411462 w 10515600"/>
              <a:gd name="csY26" fmla="*/ 5416094 h 5416094"/>
              <a:gd name="csX27" fmla="*/ 8754237 w 10515600"/>
              <a:gd name="csY27" fmla="*/ 5416094 h 5416094"/>
              <a:gd name="csX28" fmla="*/ 8307324 w 10515600"/>
              <a:gd name="csY28" fmla="*/ 5416094 h 5416094"/>
              <a:gd name="csX29" fmla="*/ 7544943 w 10515600"/>
              <a:gd name="csY29" fmla="*/ 5416094 h 5416094"/>
              <a:gd name="csX30" fmla="*/ 7098030 w 10515600"/>
              <a:gd name="csY30" fmla="*/ 5416094 h 5416094"/>
              <a:gd name="csX31" fmla="*/ 6335649 w 10515600"/>
              <a:gd name="csY31" fmla="*/ 5416094 h 5416094"/>
              <a:gd name="csX32" fmla="*/ 5993892 w 10515600"/>
              <a:gd name="csY32" fmla="*/ 5416094 h 5416094"/>
              <a:gd name="csX33" fmla="*/ 5231511 w 10515600"/>
              <a:gd name="csY33" fmla="*/ 5416094 h 5416094"/>
              <a:gd name="csX34" fmla="*/ 4784598 w 10515600"/>
              <a:gd name="csY34" fmla="*/ 5416094 h 5416094"/>
              <a:gd name="csX35" fmla="*/ 4442841 w 10515600"/>
              <a:gd name="csY35" fmla="*/ 5416094 h 5416094"/>
              <a:gd name="csX36" fmla="*/ 3995928 w 10515600"/>
              <a:gd name="csY36" fmla="*/ 5416094 h 5416094"/>
              <a:gd name="csX37" fmla="*/ 3233547 w 10515600"/>
              <a:gd name="csY37" fmla="*/ 5416094 h 5416094"/>
              <a:gd name="csX38" fmla="*/ 2786634 w 10515600"/>
              <a:gd name="csY38" fmla="*/ 5416094 h 5416094"/>
              <a:gd name="csX39" fmla="*/ 2444877 w 10515600"/>
              <a:gd name="csY39" fmla="*/ 5416094 h 5416094"/>
              <a:gd name="csX40" fmla="*/ 1997964 w 10515600"/>
              <a:gd name="csY40" fmla="*/ 5416094 h 5416094"/>
              <a:gd name="csX41" fmla="*/ 1445895 w 10515600"/>
              <a:gd name="csY41" fmla="*/ 5416094 h 5416094"/>
              <a:gd name="csX42" fmla="*/ 788670 w 10515600"/>
              <a:gd name="csY42" fmla="*/ 5416094 h 5416094"/>
              <a:gd name="csX43" fmla="*/ 0 w 10515600"/>
              <a:gd name="csY43" fmla="*/ 5416094 h 5416094"/>
              <a:gd name="csX44" fmla="*/ 0 w 10515600"/>
              <a:gd name="csY44" fmla="*/ 4630760 h 5416094"/>
              <a:gd name="csX45" fmla="*/ 0 w 10515600"/>
              <a:gd name="csY45" fmla="*/ 3953749 h 5416094"/>
              <a:gd name="csX46" fmla="*/ 0 w 10515600"/>
              <a:gd name="csY46" fmla="*/ 3276737 h 5416094"/>
              <a:gd name="csX47" fmla="*/ 0 w 10515600"/>
              <a:gd name="csY47" fmla="*/ 2599725 h 5416094"/>
              <a:gd name="csX48" fmla="*/ 0 w 10515600"/>
              <a:gd name="csY48" fmla="*/ 1922713 h 5416094"/>
              <a:gd name="csX49" fmla="*/ 0 w 10515600"/>
              <a:gd name="csY49" fmla="*/ 1299863 h 5416094"/>
              <a:gd name="csX50" fmla="*/ 0 w 10515600"/>
              <a:gd name="csY50" fmla="*/ 0 h 5416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aper with text and a green background&#10;&#10;AI-generated content may be incorrect.">
            <a:extLst>
              <a:ext uri="{FF2B5EF4-FFF2-40B4-BE49-F238E27FC236}">
                <a16:creationId xmlns:a16="http://schemas.microsoft.com/office/drawing/2014/main" id="{B456CA4E-75A2-9DB0-63B2-A95A40F8F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500" y="188260"/>
            <a:ext cx="5685951" cy="6669740"/>
          </a:xfrm>
          <a:prstGeom prst="rect">
            <a:avLst/>
          </a:prstGeom>
        </p:spPr>
      </p:pic>
      <p:pic>
        <p:nvPicPr>
          <p:cNvPr id="8" name="Picture 7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159EE7E1-C278-ECC6-DAF0-3AF48E682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4644" y="134472"/>
            <a:ext cx="611981" cy="58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4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tennis court with instructions&#10;&#10;AI-generated content may be incorrect.">
            <a:extLst>
              <a:ext uri="{FF2B5EF4-FFF2-40B4-BE49-F238E27FC236}">
                <a16:creationId xmlns:a16="http://schemas.microsoft.com/office/drawing/2014/main" id="{49BF968C-C4F8-FD4C-637F-470515E447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80" t="5098" r="5843" b="1961"/>
          <a:stretch>
            <a:fillRect/>
          </a:stretch>
        </p:blipFill>
        <p:spPr>
          <a:xfrm>
            <a:off x="3226286" y="52865"/>
            <a:ext cx="5739428" cy="6752269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9FA9A053-4519-A91C-B1C1-7A3F3A2FF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3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ennis court with instructions&#10;&#10;AI-generated content may be incorrect.">
            <a:extLst>
              <a:ext uri="{FF2B5EF4-FFF2-40B4-BE49-F238E27FC236}">
                <a16:creationId xmlns:a16="http://schemas.microsoft.com/office/drawing/2014/main" id="{02727A7B-24A7-3C71-4EB8-0C621562BD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38" t="4902" r="13015" b="3333"/>
          <a:stretch>
            <a:fillRect/>
          </a:stretch>
        </p:blipFill>
        <p:spPr>
          <a:xfrm>
            <a:off x="3203733" y="36311"/>
            <a:ext cx="5784533" cy="6785378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3A62B23A-9906-5B7B-A0D7-FD85C4801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9072" y="134471"/>
            <a:ext cx="687553" cy="65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442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tennis court with lines and a line&#10;&#10;AI-generated content may be incorrect.">
            <a:extLst>
              <a:ext uri="{FF2B5EF4-FFF2-40B4-BE49-F238E27FC236}">
                <a16:creationId xmlns:a16="http://schemas.microsoft.com/office/drawing/2014/main" id="{F57D62AC-EEA3-D27C-0C7C-64BD7AE790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48" t="4622" r="6209" b="3415"/>
          <a:stretch>
            <a:fillRect/>
          </a:stretch>
        </p:blipFill>
        <p:spPr>
          <a:xfrm>
            <a:off x="3554506" y="66815"/>
            <a:ext cx="5082988" cy="6724369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8B8208DF-4E2D-A4E4-C837-3D4E4F658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36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tennis court with a line drawn on it&#10;&#10;AI-generated content may be incorrect.">
            <a:extLst>
              <a:ext uri="{FF2B5EF4-FFF2-40B4-BE49-F238E27FC236}">
                <a16:creationId xmlns:a16="http://schemas.microsoft.com/office/drawing/2014/main" id="{64893ECA-2801-8384-2914-F80C3AFEC6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39" t="5098" r="12730" b="2549"/>
          <a:stretch>
            <a:fillRect/>
          </a:stretch>
        </p:blipFill>
        <p:spPr>
          <a:xfrm>
            <a:off x="3212206" y="75749"/>
            <a:ext cx="5767588" cy="6706502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A7640A6D-D2A1-4B09-7D83-0E57B222C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388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5" name="Picture 4" descr="A tennis court with lines and lines&#10;&#10;AI-generated content may be incorrect.">
            <a:extLst>
              <a:ext uri="{FF2B5EF4-FFF2-40B4-BE49-F238E27FC236}">
                <a16:creationId xmlns:a16="http://schemas.microsoft.com/office/drawing/2014/main" id="{DF6B76AB-CD7F-F5B9-DB42-BD30BF4F13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957" t="4511" r="7140" b="3136"/>
          <a:stretch>
            <a:fillRect/>
          </a:stretch>
        </p:blipFill>
        <p:spPr>
          <a:xfrm>
            <a:off x="3202726" y="45054"/>
            <a:ext cx="5786548" cy="6767892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038D0300-3753-F4D1-E7F6-7183C459D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747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F0E00C3-4613-415F-BE3A-78FBAD906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0495175" cy="6858000"/>
          </a:xfrm>
          <a:custGeom>
            <a:avLst/>
            <a:gdLst>
              <a:gd name="connsiteX0" fmla="*/ 0 w 10495175"/>
              <a:gd name="connsiteY0" fmla="*/ 0 h 6858000"/>
              <a:gd name="connsiteX1" fmla="*/ 5289224 w 10495175"/>
              <a:gd name="connsiteY1" fmla="*/ 0 h 6858000"/>
              <a:gd name="connsiteX2" fmla="*/ 6736007 w 10495175"/>
              <a:gd name="connsiteY2" fmla="*/ 0 h 6858000"/>
              <a:gd name="connsiteX3" fmla="*/ 6998753 w 10495175"/>
              <a:gd name="connsiteY3" fmla="*/ 0 h 6858000"/>
              <a:gd name="connsiteX4" fmla="*/ 7778919 w 10495175"/>
              <a:gd name="connsiteY4" fmla="*/ 0 h 6858000"/>
              <a:gd name="connsiteX5" fmla="*/ 8872152 w 10495175"/>
              <a:gd name="connsiteY5" fmla="*/ 0 h 6858000"/>
              <a:gd name="connsiteX6" fmla="*/ 8894276 w 10495175"/>
              <a:gd name="connsiteY6" fmla="*/ 14997 h 6858000"/>
              <a:gd name="connsiteX7" fmla="*/ 10495175 w 10495175"/>
              <a:gd name="connsiteY7" fmla="*/ 3621656 h 6858000"/>
              <a:gd name="connsiteX8" fmla="*/ 8620825 w 10495175"/>
              <a:gd name="connsiteY8" fmla="*/ 6374814 h 6858000"/>
              <a:gd name="connsiteX9" fmla="*/ 8104177 w 10495175"/>
              <a:gd name="connsiteY9" fmla="*/ 6780599 h 6858000"/>
              <a:gd name="connsiteX10" fmla="*/ 7992421 w 10495175"/>
              <a:gd name="connsiteY10" fmla="*/ 6858000 h 6858000"/>
              <a:gd name="connsiteX11" fmla="*/ 7778919 w 10495175"/>
              <a:gd name="connsiteY11" fmla="*/ 6858000 h 6858000"/>
              <a:gd name="connsiteX12" fmla="*/ 6998753 w 10495175"/>
              <a:gd name="connsiteY12" fmla="*/ 6858000 h 6858000"/>
              <a:gd name="connsiteX13" fmla="*/ 6736007 w 10495175"/>
              <a:gd name="connsiteY13" fmla="*/ 6858000 h 6858000"/>
              <a:gd name="connsiteX14" fmla="*/ 5289224 w 10495175"/>
              <a:gd name="connsiteY14" fmla="*/ 6858000 h 6858000"/>
              <a:gd name="connsiteX15" fmla="*/ 0 w 10495175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495175" h="6858000">
                <a:moveTo>
                  <a:pt x="0" y="0"/>
                </a:moveTo>
                <a:lnTo>
                  <a:pt x="5289224" y="0"/>
                </a:lnTo>
                <a:lnTo>
                  <a:pt x="6736007" y="0"/>
                </a:lnTo>
                <a:lnTo>
                  <a:pt x="6998753" y="0"/>
                </a:lnTo>
                <a:lnTo>
                  <a:pt x="7778919" y="0"/>
                </a:lnTo>
                <a:lnTo>
                  <a:pt x="8872152" y="0"/>
                </a:lnTo>
                <a:lnTo>
                  <a:pt x="8894276" y="14997"/>
                </a:lnTo>
                <a:cubicBezTo>
                  <a:pt x="9921439" y="754641"/>
                  <a:pt x="10495175" y="2093192"/>
                  <a:pt x="10495175" y="3621656"/>
                </a:cubicBezTo>
                <a:cubicBezTo>
                  <a:pt x="10495175" y="4969131"/>
                  <a:pt x="9566450" y="5602839"/>
                  <a:pt x="8620825" y="6374814"/>
                </a:cubicBezTo>
                <a:cubicBezTo>
                  <a:pt x="8448622" y="6515397"/>
                  <a:pt x="8277995" y="6653108"/>
                  <a:pt x="8104177" y="6780599"/>
                </a:cubicBezTo>
                <a:lnTo>
                  <a:pt x="7992421" y="6858000"/>
                </a:lnTo>
                <a:lnTo>
                  <a:pt x="7778919" y="6858000"/>
                </a:lnTo>
                <a:lnTo>
                  <a:pt x="6998753" y="6858000"/>
                </a:lnTo>
                <a:lnTo>
                  <a:pt x="6736007" y="6858000"/>
                </a:lnTo>
                <a:lnTo>
                  <a:pt x="528922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9802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5964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tennis court with lines and a line on it&#10;&#10;AI-generated content may be incorrect.">
            <a:extLst>
              <a:ext uri="{FF2B5EF4-FFF2-40B4-BE49-F238E27FC236}">
                <a16:creationId xmlns:a16="http://schemas.microsoft.com/office/drawing/2014/main" id="{734558B4-F338-E6AF-6E59-7751F49089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98" t="4314" r="13349" b="3725"/>
          <a:stretch>
            <a:fillRect/>
          </a:stretch>
        </p:blipFill>
        <p:spPr>
          <a:xfrm>
            <a:off x="3189367" y="58858"/>
            <a:ext cx="5813266" cy="6799142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4CC15A4C-A50D-F812-1139-C2FF442EF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94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A tennis court with lines and a line on it&#10;&#10;AI-generated content may be incorrect.">
            <a:extLst>
              <a:ext uri="{FF2B5EF4-FFF2-40B4-BE49-F238E27FC236}">
                <a16:creationId xmlns:a16="http://schemas.microsoft.com/office/drawing/2014/main" id="{948756EA-E08D-D252-71C4-72B72507BD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664" t="4400" r="8210" b="3818"/>
          <a:stretch>
            <a:fillRect/>
          </a:stretch>
        </p:blipFill>
        <p:spPr>
          <a:xfrm>
            <a:off x="3581400" y="35067"/>
            <a:ext cx="5029200" cy="6822933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ED487E3D-1833-C55B-D57C-CDDA15831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81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9" name="Freeform: Shape 11">
            <a:extLst>
              <a:ext uri="{FF2B5EF4-FFF2-40B4-BE49-F238E27FC236}">
                <a16:creationId xmlns:a16="http://schemas.microsoft.com/office/drawing/2014/main" id="{072DC3EE-C469-49E0-A83D-CA3BE525C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9547224" cy="6858000"/>
          </a:xfrm>
          <a:custGeom>
            <a:avLst/>
            <a:gdLst>
              <a:gd name="connsiteX0" fmla="*/ 7924201 w 9547224"/>
              <a:gd name="connsiteY0" fmla="*/ 0 h 6858000"/>
              <a:gd name="connsiteX1" fmla="*/ 6830968 w 9547224"/>
              <a:gd name="connsiteY1" fmla="*/ 0 h 6858000"/>
              <a:gd name="connsiteX2" fmla="*/ 6514769 w 9547224"/>
              <a:gd name="connsiteY2" fmla="*/ 0 h 6858000"/>
              <a:gd name="connsiteX3" fmla="*/ 6050802 w 9547224"/>
              <a:gd name="connsiteY3" fmla="*/ 0 h 6858000"/>
              <a:gd name="connsiteX4" fmla="*/ 4341273 w 9547224"/>
              <a:gd name="connsiteY4" fmla="*/ 0 h 6858000"/>
              <a:gd name="connsiteX5" fmla="*/ 0 w 9547224"/>
              <a:gd name="connsiteY5" fmla="*/ 0 h 6858000"/>
              <a:gd name="connsiteX6" fmla="*/ 0 w 9547224"/>
              <a:gd name="connsiteY6" fmla="*/ 6858000 h 6858000"/>
              <a:gd name="connsiteX7" fmla="*/ 4341273 w 9547224"/>
              <a:gd name="connsiteY7" fmla="*/ 6858000 h 6858000"/>
              <a:gd name="connsiteX8" fmla="*/ 6050802 w 9547224"/>
              <a:gd name="connsiteY8" fmla="*/ 6858000 h 6858000"/>
              <a:gd name="connsiteX9" fmla="*/ 6514769 w 9547224"/>
              <a:gd name="connsiteY9" fmla="*/ 6858000 h 6858000"/>
              <a:gd name="connsiteX10" fmla="*/ 6830968 w 9547224"/>
              <a:gd name="connsiteY10" fmla="*/ 6858000 h 6858000"/>
              <a:gd name="connsiteX11" fmla="*/ 7044470 w 9547224"/>
              <a:gd name="connsiteY11" fmla="*/ 6858000 h 6858000"/>
              <a:gd name="connsiteX12" fmla="*/ 7156226 w 9547224"/>
              <a:gd name="connsiteY12" fmla="*/ 6780599 h 6858000"/>
              <a:gd name="connsiteX13" fmla="*/ 7672874 w 9547224"/>
              <a:gd name="connsiteY13" fmla="*/ 6374814 h 6858000"/>
              <a:gd name="connsiteX14" fmla="*/ 9547224 w 9547224"/>
              <a:gd name="connsiteY14" fmla="*/ 3621656 h 6858000"/>
              <a:gd name="connsiteX15" fmla="*/ 7946325 w 9547224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47224" h="6858000">
                <a:moveTo>
                  <a:pt x="7924201" y="0"/>
                </a:moveTo>
                <a:lnTo>
                  <a:pt x="6830968" y="0"/>
                </a:lnTo>
                <a:lnTo>
                  <a:pt x="6514769" y="0"/>
                </a:lnTo>
                <a:lnTo>
                  <a:pt x="6050802" y="0"/>
                </a:lnTo>
                <a:lnTo>
                  <a:pt x="4341273" y="0"/>
                </a:lnTo>
                <a:lnTo>
                  <a:pt x="0" y="0"/>
                </a:lnTo>
                <a:lnTo>
                  <a:pt x="0" y="6858000"/>
                </a:lnTo>
                <a:lnTo>
                  <a:pt x="4341273" y="6858000"/>
                </a:lnTo>
                <a:lnTo>
                  <a:pt x="6050802" y="6858000"/>
                </a:lnTo>
                <a:lnTo>
                  <a:pt x="6514769" y="6858000"/>
                </a:lnTo>
                <a:lnTo>
                  <a:pt x="6830968" y="6858000"/>
                </a:lnTo>
                <a:lnTo>
                  <a:pt x="7044470" y="6858000"/>
                </a:lnTo>
                <a:lnTo>
                  <a:pt x="7156226" y="6780599"/>
                </a:lnTo>
                <a:cubicBezTo>
                  <a:pt x="7330044" y="6653108"/>
                  <a:pt x="7500671" y="6515397"/>
                  <a:pt x="7672874" y="6374814"/>
                </a:cubicBezTo>
                <a:cubicBezTo>
                  <a:pt x="8618499" y="5602839"/>
                  <a:pt x="9547224" y="4969131"/>
                  <a:pt x="9547224" y="3621656"/>
                </a:cubicBezTo>
                <a:cubicBezTo>
                  <a:pt x="9547224" y="2093192"/>
                  <a:pt x="8973488" y="754641"/>
                  <a:pt x="7946325" y="14997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3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1" name="Freeform: Shape 15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tennis court with instructions&#10;&#10;AI-generated content may be incorrect.">
            <a:extLst>
              <a:ext uri="{FF2B5EF4-FFF2-40B4-BE49-F238E27FC236}">
                <a16:creationId xmlns:a16="http://schemas.microsoft.com/office/drawing/2014/main" id="{AE31B07B-D561-4A1C-F6F9-7DE23F5BE7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81" t="4314" r="13144" b="3725"/>
          <a:stretch>
            <a:fillRect/>
          </a:stretch>
        </p:blipFill>
        <p:spPr>
          <a:xfrm>
            <a:off x="3165270" y="21174"/>
            <a:ext cx="5861459" cy="6815652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2B523F64-B4B4-16F1-DD6A-6DE8FEC70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91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tennis court with lines and arrows&#10;&#10;AI-generated content may be incorrect.">
            <a:extLst>
              <a:ext uri="{FF2B5EF4-FFF2-40B4-BE49-F238E27FC236}">
                <a16:creationId xmlns:a16="http://schemas.microsoft.com/office/drawing/2014/main" id="{CE4F5AA0-8DAC-CA56-BC0D-3E9ECD1386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65" t="4314" r="6346" b="3137"/>
          <a:stretch>
            <a:fillRect/>
          </a:stretch>
        </p:blipFill>
        <p:spPr>
          <a:xfrm>
            <a:off x="3275311" y="45211"/>
            <a:ext cx="5855241" cy="6769067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6120594C-E51B-F5D8-2A0E-E9940D6FC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18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Recording_09-22-2025 21-15-49_1_5C14E731-81B5-4121-BD76-9525E2B8777D.mp4">
            <a:hlinkClick r:id="" action="ppaction://media"/>
            <a:extLst>
              <a:ext uri="{FF2B5EF4-FFF2-40B4-BE49-F238E27FC236}">
                <a16:creationId xmlns:a16="http://schemas.microsoft.com/office/drawing/2014/main" id="{E79F3F7A-F69D-60B2-8D8F-3B6EA2D0128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96562" y="166254"/>
            <a:ext cx="6938383" cy="6204930"/>
          </a:xfrm>
        </p:spPr>
      </p:pic>
    </p:spTree>
    <p:extLst>
      <p:ext uri="{BB962C8B-B14F-4D97-AF65-F5344CB8AC3E}">
        <p14:creationId xmlns:p14="http://schemas.microsoft.com/office/powerpoint/2010/main" val="67948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</Words>
  <Application>Microsoft Macintosh PowerPoint</Application>
  <PresentationFormat>Widescreen</PresentationFormat>
  <Paragraphs>1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Meiryo</vt:lpstr>
      <vt:lpstr>Aptos</vt:lpstr>
      <vt:lpstr>Aptos Display</vt:lpstr>
      <vt:lpstr>Arial</vt:lpstr>
      <vt:lpstr>Office Theme</vt:lpstr>
      <vt:lpstr>Playing a Lefty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Ashley Hobson</dc:creator>
  <cp:lastModifiedBy>Ashley Hobson</cp:lastModifiedBy>
  <cp:revision>7</cp:revision>
  <dcterms:created xsi:type="dcterms:W3CDTF">2025-08-20T17:10:59Z</dcterms:created>
  <dcterms:modified xsi:type="dcterms:W3CDTF">2026-01-06T02:09:08Z</dcterms:modified>
</cp:coreProperties>
</file>