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64" r:id="rId2"/>
    <p:sldId id="266" r:id="rId3"/>
    <p:sldId id="257" r:id="rId4"/>
    <p:sldId id="258" r:id="rId5"/>
    <p:sldId id="265" r:id="rId6"/>
    <p:sldId id="259" r:id="rId7"/>
    <p:sldId id="261" r:id="rId8"/>
    <p:sldId id="260"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9"/>
    <p:restoredTop sz="87762"/>
  </p:normalViewPr>
  <p:slideViewPr>
    <p:cSldViewPr snapToGrid="0" snapToObjects="1">
      <p:cViewPr varScale="1">
        <p:scale>
          <a:sx n="108" d="100"/>
          <a:sy n="108" d="100"/>
        </p:scale>
        <p:origin x="1896"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AE785E-A09D-44AA-8E84-A068D2C72DCD}" type="doc">
      <dgm:prSet loTypeId="urn:microsoft.com/office/officeart/2005/8/layout/cycle2" loCatId="cycle" qsTypeId="urn:microsoft.com/office/officeart/2005/8/quickstyle/simple5" qsCatId="simple" csTypeId="urn:microsoft.com/office/officeart/2005/8/colors/colorful2" csCatId="colorful" phldr="1"/>
      <dgm:spPr/>
      <dgm:t>
        <a:bodyPr/>
        <a:lstStyle/>
        <a:p>
          <a:endParaRPr lang="en-US"/>
        </a:p>
      </dgm:t>
    </dgm:pt>
    <dgm:pt modelId="{5B51E3F3-6D37-4A2B-B289-E98A27821415}">
      <dgm:prSet custT="1"/>
      <dgm:spPr/>
      <dgm:t>
        <a:bodyPr/>
        <a:lstStyle/>
        <a:p>
          <a:r>
            <a:rPr lang="en-US" sz="1400" dirty="0"/>
            <a:t>At the beginning levels of strategy, game plans tend to focus on (1) shot selection and (2) patterns to use against opponents, such as where to serve, where to hit ground strokes and which of the opponent’s strokes are vulnerable to attack</a:t>
          </a:r>
        </a:p>
      </dgm:t>
    </dgm:pt>
    <dgm:pt modelId="{FB23A1CC-2E86-407F-8201-9B7F738993C6}" type="parTrans" cxnId="{76114850-7F88-43DC-BB58-2BD6033E3872}">
      <dgm:prSet/>
      <dgm:spPr/>
      <dgm:t>
        <a:bodyPr/>
        <a:lstStyle/>
        <a:p>
          <a:endParaRPr lang="en-US"/>
        </a:p>
      </dgm:t>
    </dgm:pt>
    <dgm:pt modelId="{704FDF93-1B1B-4ECA-B30B-03EB7C55391D}" type="sibTrans" cxnId="{76114850-7F88-43DC-BB58-2BD6033E3872}">
      <dgm:prSet/>
      <dgm:spPr/>
      <dgm:t>
        <a:bodyPr/>
        <a:lstStyle/>
        <a:p>
          <a:endParaRPr lang="en-US"/>
        </a:p>
      </dgm:t>
    </dgm:pt>
    <dgm:pt modelId="{AA0D047B-D2AB-4861-BBCB-90186C0A8BA6}">
      <dgm:prSet custT="1"/>
      <dgm:spPr/>
      <dgm:t>
        <a:bodyPr/>
        <a:lstStyle/>
        <a:p>
          <a:r>
            <a:rPr lang="en-US" sz="1200" dirty="0">
              <a:solidFill>
                <a:schemeClr val="bg2"/>
              </a:solidFill>
              <a:latin typeface="Arial" panose="020B0604020202020204" pitchFamily="34" charset="0"/>
              <a:cs typeface="Arial" panose="020B0604020202020204" pitchFamily="34" charset="0"/>
            </a:rPr>
            <a:t>After these strategies are learned, the </a:t>
          </a:r>
          <a:r>
            <a:rPr lang="en-US" sz="1200" b="1" dirty="0">
              <a:solidFill>
                <a:schemeClr val="bg2"/>
              </a:solidFill>
              <a:latin typeface="Arial" panose="020B0604020202020204" pitchFamily="34" charset="0"/>
              <a:cs typeface="Arial" panose="020B0604020202020204" pitchFamily="34" charset="0"/>
            </a:rPr>
            <a:t>next step</a:t>
          </a:r>
          <a:r>
            <a:rPr lang="en-US" sz="1200" dirty="0">
              <a:solidFill>
                <a:schemeClr val="bg2"/>
              </a:solidFill>
              <a:latin typeface="Arial" panose="020B0604020202020204" pitchFamily="34" charset="0"/>
              <a:cs typeface="Arial" panose="020B0604020202020204" pitchFamily="34" charset="0"/>
            </a:rPr>
            <a:t> is to manage the </a:t>
          </a:r>
          <a:r>
            <a:rPr lang="en-US" sz="1200" i="1" dirty="0">
              <a:solidFill>
                <a:schemeClr val="bg2"/>
              </a:solidFill>
              <a:latin typeface="Arial" panose="020B0604020202020204" pitchFamily="34" charset="0"/>
              <a:cs typeface="Arial" panose="020B0604020202020204" pitchFamily="34" charset="0"/>
            </a:rPr>
            <a:t>flow of the match</a:t>
          </a:r>
          <a:r>
            <a:rPr lang="en-US" sz="1200" dirty="0">
              <a:solidFill>
                <a:schemeClr val="bg2"/>
              </a:solidFill>
              <a:latin typeface="Arial" panose="020B0604020202020204" pitchFamily="34" charset="0"/>
              <a:cs typeface="Arial" panose="020B0604020202020204" pitchFamily="34" charset="0"/>
            </a:rPr>
            <a:t> by applying momentum control guidelines.  Professionals are experts at managing momentum.  Tennis, more than any other sport, is a game of momentum.  The absence of a clock to do the dirty work of finishing off an opponent, and the scoring system, makes the flow of the match of utmost importance</a:t>
          </a:r>
          <a:r>
            <a:rPr lang="en-US" sz="1100" dirty="0">
              <a:solidFill>
                <a:schemeClr val="bg2"/>
              </a:solidFill>
            </a:rPr>
            <a:t>.</a:t>
          </a:r>
        </a:p>
      </dgm:t>
    </dgm:pt>
    <dgm:pt modelId="{6CC7B6F5-C5B4-479E-BD53-565F868A6ABA}" type="parTrans" cxnId="{CB9EC73C-F076-4780-87DD-771D02F1638E}">
      <dgm:prSet/>
      <dgm:spPr/>
      <dgm:t>
        <a:bodyPr/>
        <a:lstStyle/>
        <a:p>
          <a:endParaRPr lang="en-US"/>
        </a:p>
      </dgm:t>
    </dgm:pt>
    <dgm:pt modelId="{CFEFA11C-4E3C-4D37-B256-1C70CAEF7B88}" type="sibTrans" cxnId="{CB9EC73C-F076-4780-87DD-771D02F1638E}">
      <dgm:prSet/>
      <dgm:spPr/>
      <dgm:t>
        <a:bodyPr/>
        <a:lstStyle/>
        <a:p>
          <a:endParaRPr lang="en-US"/>
        </a:p>
      </dgm:t>
    </dgm:pt>
    <dgm:pt modelId="{C9C14D20-F494-4940-AE0A-E9F46378252A}">
      <dgm:prSet custT="1"/>
      <dgm:spPr/>
      <dgm:t>
        <a:bodyPr/>
        <a:lstStyle/>
        <a:p>
          <a:r>
            <a:rPr lang="en-US" sz="1400" dirty="0">
              <a:solidFill>
                <a:srgbClr val="00B050"/>
              </a:solidFill>
            </a:rPr>
            <a:t>In other sports, momentum can sometimes be controlled. All too often in tennis, strategy is planned around an </a:t>
          </a:r>
          <a:r>
            <a:rPr lang="en-US" sz="1400" i="1" dirty="0">
              <a:solidFill>
                <a:srgbClr val="00B050"/>
              </a:solidFill>
            </a:rPr>
            <a:t>opponent’s weakness</a:t>
          </a:r>
          <a:r>
            <a:rPr lang="en-US" sz="1400" dirty="0">
              <a:solidFill>
                <a:srgbClr val="00B050"/>
              </a:solidFill>
            </a:rPr>
            <a:t>, and match tempo is dictated by how a player is </a:t>
          </a:r>
          <a:r>
            <a:rPr lang="en-US" sz="1400" i="1" dirty="0">
              <a:solidFill>
                <a:srgbClr val="00B050"/>
              </a:solidFill>
            </a:rPr>
            <a:t>feeling</a:t>
          </a:r>
          <a:r>
            <a:rPr lang="en-US" sz="1400" dirty="0">
              <a:solidFill>
                <a:srgbClr val="00B050"/>
              </a:solidFill>
            </a:rPr>
            <a:t>.  This would be absurd in any other sport, yet in tennis even the best players go into matches with the assumption that the outcome rests on their technical skills alone</a:t>
          </a:r>
          <a:r>
            <a:rPr lang="en-US" sz="1200" dirty="0">
              <a:solidFill>
                <a:srgbClr val="00B050"/>
              </a:solidFill>
            </a:rPr>
            <a:t>.</a:t>
          </a:r>
        </a:p>
      </dgm:t>
    </dgm:pt>
    <dgm:pt modelId="{72DB26BD-3639-4602-A271-44B73C0E0E17}" type="parTrans" cxnId="{2D8B2196-C6DF-43B9-BE87-FE317EE6F669}">
      <dgm:prSet/>
      <dgm:spPr/>
      <dgm:t>
        <a:bodyPr/>
        <a:lstStyle/>
        <a:p>
          <a:endParaRPr lang="en-US"/>
        </a:p>
      </dgm:t>
    </dgm:pt>
    <dgm:pt modelId="{D3001B24-9805-418F-A48B-C24FE2605A9B}" type="sibTrans" cxnId="{2D8B2196-C6DF-43B9-BE87-FE317EE6F669}">
      <dgm:prSet/>
      <dgm:spPr/>
      <dgm:t>
        <a:bodyPr/>
        <a:lstStyle/>
        <a:p>
          <a:endParaRPr lang="en-US"/>
        </a:p>
      </dgm:t>
    </dgm:pt>
    <dgm:pt modelId="{9F7F26FB-31A6-4887-B0E8-91E7B14459D4}">
      <dgm:prSet custT="1"/>
      <dgm:spPr/>
      <dgm:t>
        <a:bodyPr/>
        <a:lstStyle/>
        <a:p>
          <a:r>
            <a:rPr lang="en-US" sz="1600" i="1" dirty="0">
              <a:solidFill>
                <a:srgbClr val="C00000"/>
              </a:solidFill>
            </a:rPr>
            <a:t>Many aspects of momentum can be controlled</a:t>
          </a:r>
          <a:r>
            <a:rPr lang="en-US" sz="1600" dirty="0">
              <a:solidFill>
                <a:srgbClr val="C00000"/>
              </a:solidFill>
            </a:rPr>
            <a:t>, however.  These are based on</a:t>
          </a:r>
          <a:r>
            <a:rPr lang="en-US" sz="1600" i="1" dirty="0">
              <a:solidFill>
                <a:srgbClr val="C00000"/>
              </a:solidFill>
            </a:rPr>
            <a:t> variables in the match, as follows:</a:t>
          </a:r>
          <a:endParaRPr lang="en-US" sz="1600" dirty="0">
            <a:solidFill>
              <a:srgbClr val="C00000"/>
            </a:solidFill>
          </a:endParaRPr>
        </a:p>
      </dgm:t>
    </dgm:pt>
    <dgm:pt modelId="{005B7EB0-28FB-4718-A775-AC301A6F0F20}" type="parTrans" cxnId="{6D64D8D8-3E74-4835-8CD6-FCF2B073EB94}">
      <dgm:prSet/>
      <dgm:spPr/>
      <dgm:t>
        <a:bodyPr/>
        <a:lstStyle/>
        <a:p>
          <a:endParaRPr lang="en-US"/>
        </a:p>
      </dgm:t>
    </dgm:pt>
    <dgm:pt modelId="{F5BB1467-79FC-41A2-9498-B5390C5BA2B9}" type="sibTrans" cxnId="{6D64D8D8-3E74-4835-8CD6-FCF2B073EB94}">
      <dgm:prSet/>
      <dgm:spPr/>
      <dgm:t>
        <a:bodyPr/>
        <a:lstStyle/>
        <a:p>
          <a:endParaRPr lang="en-US"/>
        </a:p>
      </dgm:t>
    </dgm:pt>
    <dgm:pt modelId="{19AF1426-9CA3-A443-B932-AD1CC75DB92D}" type="pres">
      <dgm:prSet presAssocID="{7AAE785E-A09D-44AA-8E84-A068D2C72DCD}" presName="cycle" presStyleCnt="0">
        <dgm:presLayoutVars>
          <dgm:dir/>
          <dgm:resizeHandles val="exact"/>
        </dgm:presLayoutVars>
      </dgm:prSet>
      <dgm:spPr/>
    </dgm:pt>
    <dgm:pt modelId="{2FAC756B-5F0D-C347-AA1B-6CAC04B6F8FE}" type="pres">
      <dgm:prSet presAssocID="{5B51E3F3-6D37-4A2B-B289-E98A27821415}" presName="node" presStyleLbl="node1" presStyleIdx="0" presStyleCnt="4" custScaleX="183987" custScaleY="116667" custRadScaleRad="83382" custRadScaleInc="-8067">
        <dgm:presLayoutVars>
          <dgm:bulletEnabled val="1"/>
        </dgm:presLayoutVars>
      </dgm:prSet>
      <dgm:spPr/>
    </dgm:pt>
    <dgm:pt modelId="{66FE2EF6-D92C-424E-8515-CF6C6D98F9C5}" type="pres">
      <dgm:prSet presAssocID="{704FDF93-1B1B-4ECA-B30B-03EB7C55391D}" presName="sibTrans" presStyleLbl="sibTrans2D1" presStyleIdx="0" presStyleCnt="4" custScaleX="215871"/>
      <dgm:spPr/>
    </dgm:pt>
    <dgm:pt modelId="{C1B0AED4-38B1-AE4F-B8D4-C12733CE4AEF}" type="pres">
      <dgm:prSet presAssocID="{704FDF93-1B1B-4ECA-B30B-03EB7C55391D}" presName="connectorText" presStyleLbl="sibTrans2D1" presStyleIdx="0" presStyleCnt="4"/>
      <dgm:spPr/>
    </dgm:pt>
    <dgm:pt modelId="{D32F4C39-4E75-7B45-B3EF-D8AABC9A9C17}" type="pres">
      <dgm:prSet presAssocID="{AA0D047B-D2AB-4861-BBCB-90186C0A8BA6}" presName="node" presStyleLbl="node1" presStyleIdx="1" presStyleCnt="4" custScaleX="159525" custScaleY="194798" custRadScaleRad="135852" custRadScaleInc="9410">
        <dgm:presLayoutVars>
          <dgm:bulletEnabled val="1"/>
        </dgm:presLayoutVars>
      </dgm:prSet>
      <dgm:spPr/>
    </dgm:pt>
    <dgm:pt modelId="{ED5F5BB7-CBB4-0946-B6E7-C09C96A4AAF0}" type="pres">
      <dgm:prSet presAssocID="{CFEFA11C-4E3C-4D37-B256-1C70CAEF7B88}" presName="sibTrans" presStyleLbl="sibTrans2D1" presStyleIdx="1" presStyleCnt="4" custScaleX="186139" custLinFactNeighborX="20185" custLinFactNeighborY="-9622"/>
      <dgm:spPr/>
    </dgm:pt>
    <dgm:pt modelId="{E7CE8B69-07AF-8743-9F46-E7140DFBEF59}" type="pres">
      <dgm:prSet presAssocID="{CFEFA11C-4E3C-4D37-B256-1C70CAEF7B88}" presName="connectorText" presStyleLbl="sibTrans2D1" presStyleIdx="1" presStyleCnt="4"/>
      <dgm:spPr/>
    </dgm:pt>
    <dgm:pt modelId="{BEA04937-31D6-DB4E-B538-5F27FC43B931}" type="pres">
      <dgm:prSet presAssocID="{C9C14D20-F494-4940-AE0A-E9F46378252A}" presName="node" presStyleLbl="node1" presStyleIdx="2" presStyleCnt="4" custScaleX="156012" custScaleY="144665" custRadScaleRad="86162" custRadScaleInc="14072">
        <dgm:presLayoutVars>
          <dgm:bulletEnabled val="1"/>
        </dgm:presLayoutVars>
      </dgm:prSet>
      <dgm:spPr/>
    </dgm:pt>
    <dgm:pt modelId="{2B4E0494-BCC8-C948-94EB-67F3B665FCD5}" type="pres">
      <dgm:prSet presAssocID="{D3001B24-9805-418F-A48B-C24FE2605A9B}" presName="sibTrans" presStyleLbl="sibTrans2D1" presStyleIdx="2" presStyleCnt="4" custScaleX="201539" custLinFactNeighborX="6233" custLinFactNeighborY="-2500"/>
      <dgm:spPr/>
    </dgm:pt>
    <dgm:pt modelId="{7D3AEB5B-5586-9A4B-84D8-D79C251E20EC}" type="pres">
      <dgm:prSet presAssocID="{D3001B24-9805-418F-A48B-C24FE2605A9B}" presName="connectorText" presStyleLbl="sibTrans2D1" presStyleIdx="2" presStyleCnt="4"/>
      <dgm:spPr/>
    </dgm:pt>
    <dgm:pt modelId="{973BE035-E9BA-5C40-940E-84D1DEDCB46C}" type="pres">
      <dgm:prSet presAssocID="{9F7F26FB-31A6-4887-B0E8-91E7B14459D4}" presName="node" presStyleLbl="node1" presStyleIdx="3" presStyleCnt="4" custScaleX="113765" custScaleY="113403" custRadScaleRad="137619" custRadScaleInc="2468">
        <dgm:presLayoutVars>
          <dgm:bulletEnabled val="1"/>
        </dgm:presLayoutVars>
      </dgm:prSet>
      <dgm:spPr/>
    </dgm:pt>
    <dgm:pt modelId="{CCF6E54B-6357-A34E-BD65-579D77508CE3}" type="pres">
      <dgm:prSet presAssocID="{F5BB1467-79FC-41A2-9498-B5390C5BA2B9}" presName="sibTrans" presStyleLbl="sibTrans2D1" presStyleIdx="3" presStyleCnt="4"/>
      <dgm:spPr/>
    </dgm:pt>
    <dgm:pt modelId="{1260ED63-16F2-B149-81D6-11164F7819F4}" type="pres">
      <dgm:prSet presAssocID="{F5BB1467-79FC-41A2-9498-B5390C5BA2B9}" presName="connectorText" presStyleLbl="sibTrans2D1" presStyleIdx="3" presStyleCnt="4"/>
      <dgm:spPr/>
    </dgm:pt>
  </dgm:ptLst>
  <dgm:cxnLst>
    <dgm:cxn modelId="{602D7324-6D4F-AB44-8828-B84A2B7E5CC4}" type="presOf" srcId="{9F7F26FB-31A6-4887-B0E8-91E7B14459D4}" destId="{973BE035-E9BA-5C40-940E-84D1DEDCB46C}" srcOrd="0" destOrd="0" presId="urn:microsoft.com/office/officeart/2005/8/layout/cycle2"/>
    <dgm:cxn modelId="{A6DB182C-A61C-7948-BF52-19A8B84620E9}" type="presOf" srcId="{D3001B24-9805-418F-A48B-C24FE2605A9B}" destId="{2B4E0494-BCC8-C948-94EB-67F3B665FCD5}" srcOrd="0" destOrd="0" presId="urn:microsoft.com/office/officeart/2005/8/layout/cycle2"/>
    <dgm:cxn modelId="{CB9EC73C-F076-4780-87DD-771D02F1638E}" srcId="{7AAE785E-A09D-44AA-8E84-A068D2C72DCD}" destId="{AA0D047B-D2AB-4861-BBCB-90186C0A8BA6}" srcOrd="1" destOrd="0" parTransId="{6CC7B6F5-C5B4-479E-BD53-565F868A6ABA}" sibTransId="{CFEFA11C-4E3C-4D37-B256-1C70CAEF7B88}"/>
    <dgm:cxn modelId="{942F2340-AEC3-5F44-8E12-B681A6E6EA84}" type="presOf" srcId="{F5BB1467-79FC-41A2-9498-B5390C5BA2B9}" destId="{1260ED63-16F2-B149-81D6-11164F7819F4}" srcOrd="1" destOrd="0" presId="urn:microsoft.com/office/officeart/2005/8/layout/cycle2"/>
    <dgm:cxn modelId="{76114850-7F88-43DC-BB58-2BD6033E3872}" srcId="{7AAE785E-A09D-44AA-8E84-A068D2C72DCD}" destId="{5B51E3F3-6D37-4A2B-B289-E98A27821415}" srcOrd="0" destOrd="0" parTransId="{FB23A1CC-2E86-407F-8201-9B7F738993C6}" sibTransId="{704FDF93-1B1B-4ECA-B30B-03EB7C55391D}"/>
    <dgm:cxn modelId="{32314954-6AB1-1241-8F0A-7CD4F6F0D2F2}" type="presOf" srcId="{D3001B24-9805-418F-A48B-C24FE2605A9B}" destId="{7D3AEB5B-5586-9A4B-84D8-D79C251E20EC}" srcOrd="1" destOrd="0" presId="urn:microsoft.com/office/officeart/2005/8/layout/cycle2"/>
    <dgm:cxn modelId="{6DC05754-AF17-F24C-96A0-63EA55799CBF}" type="presOf" srcId="{704FDF93-1B1B-4ECA-B30B-03EB7C55391D}" destId="{66FE2EF6-D92C-424E-8515-CF6C6D98F9C5}" srcOrd="0" destOrd="0" presId="urn:microsoft.com/office/officeart/2005/8/layout/cycle2"/>
    <dgm:cxn modelId="{04E07E85-5CAD-1748-9955-BCB9D13549A8}" type="presOf" srcId="{7AAE785E-A09D-44AA-8E84-A068D2C72DCD}" destId="{19AF1426-9CA3-A443-B932-AD1CC75DB92D}" srcOrd="0" destOrd="0" presId="urn:microsoft.com/office/officeart/2005/8/layout/cycle2"/>
    <dgm:cxn modelId="{2D8B2196-C6DF-43B9-BE87-FE317EE6F669}" srcId="{7AAE785E-A09D-44AA-8E84-A068D2C72DCD}" destId="{C9C14D20-F494-4940-AE0A-E9F46378252A}" srcOrd="2" destOrd="0" parTransId="{72DB26BD-3639-4602-A271-44B73C0E0E17}" sibTransId="{D3001B24-9805-418F-A48B-C24FE2605A9B}"/>
    <dgm:cxn modelId="{AF3DD4A0-B3B0-3C47-9AB2-09CFA33415E6}" type="presOf" srcId="{F5BB1467-79FC-41A2-9498-B5390C5BA2B9}" destId="{CCF6E54B-6357-A34E-BD65-579D77508CE3}" srcOrd="0" destOrd="0" presId="urn:microsoft.com/office/officeart/2005/8/layout/cycle2"/>
    <dgm:cxn modelId="{351CC6BA-F990-BF42-916B-10406C7395C0}" type="presOf" srcId="{5B51E3F3-6D37-4A2B-B289-E98A27821415}" destId="{2FAC756B-5F0D-C347-AA1B-6CAC04B6F8FE}" srcOrd="0" destOrd="0" presId="urn:microsoft.com/office/officeart/2005/8/layout/cycle2"/>
    <dgm:cxn modelId="{B2B69EBE-E8A6-264D-8A95-FF742FE9834C}" type="presOf" srcId="{CFEFA11C-4E3C-4D37-B256-1C70CAEF7B88}" destId="{E7CE8B69-07AF-8743-9F46-E7140DFBEF59}" srcOrd="1" destOrd="0" presId="urn:microsoft.com/office/officeart/2005/8/layout/cycle2"/>
    <dgm:cxn modelId="{28188DC5-40BB-0547-B9E9-C0369777DB9A}" type="presOf" srcId="{C9C14D20-F494-4940-AE0A-E9F46378252A}" destId="{BEA04937-31D6-DB4E-B538-5F27FC43B931}" srcOrd="0" destOrd="0" presId="urn:microsoft.com/office/officeart/2005/8/layout/cycle2"/>
    <dgm:cxn modelId="{742D55CC-B597-9C4A-85FE-A8050E8E4205}" type="presOf" srcId="{AA0D047B-D2AB-4861-BBCB-90186C0A8BA6}" destId="{D32F4C39-4E75-7B45-B3EF-D8AABC9A9C17}" srcOrd="0" destOrd="0" presId="urn:microsoft.com/office/officeart/2005/8/layout/cycle2"/>
    <dgm:cxn modelId="{4D3354D0-6B8C-9840-BD7F-4AC318C21529}" type="presOf" srcId="{704FDF93-1B1B-4ECA-B30B-03EB7C55391D}" destId="{C1B0AED4-38B1-AE4F-B8D4-C12733CE4AEF}" srcOrd="1" destOrd="0" presId="urn:microsoft.com/office/officeart/2005/8/layout/cycle2"/>
    <dgm:cxn modelId="{36E4C8D5-3D77-3F49-B398-35E115DBD84F}" type="presOf" srcId="{CFEFA11C-4E3C-4D37-B256-1C70CAEF7B88}" destId="{ED5F5BB7-CBB4-0946-B6E7-C09C96A4AAF0}" srcOrd="0" destOrd="0" presId="urn:microsoft.com/office/officeart/2005/8/layout/cycle2"/>
    <dgm:cxn modelId="{6D64D8D8-3E74-4835-8CD6-FCF2B073EB94}" srcId="{7AAE785E-A09D-44AA-8E84-A068D2C72DCD}" destId="{9F7F26FB-31A6-4887-B0E8-91E7B14459D4}" srcOrd="3" destOrd="0" parTransId="{005B7EB0-28FB-4718-A775-AC301A6F0F20}" sibTransId="{F5BB1467-79FC-41A2-9498-B5390C5BA2B9}"/>
    <dgm:cxn modelId="{E1ABB1DA-16D1-1542-BF3B-D69E47EBCDA2}" type="presParOf" srcId="{19AF1426-9CA3-A443-B932-AD1CC75DB92D}" destId="{2FAC756B-5F0D-C347-AA1B-6CAC04B6F8FE}" srcOrd="0" destOrd="0" presId="urn:microsoft.com/office/officeart/2005/8/layout/cycle2"/>
    <dgm:cxn modelId="{2E1B958C-1E6C-8545-AA38-8A41578527B6}" type="presParOf" srcId="{19AF1426-9CA3-A443-B932-AD1CC75DB92D}" destId="{66FE2EF6-D92C-424E-8515-CF6C6D98F9C5}" srcOrd="1" destOrd="0" presId="urn:microsoft.com/office/officeart/2005/8/layout/cycle2"/>
    <dgm:cxn modelId="{04E8E78B-3A8E-CF40-A853-8B1E2B25F00D}" type="presParOf" srcId="{66FE2EF6-D92C-424E-8515-CF6C6D98F9C5}" destId="{C1B0AED4-38B1-AE4F-B8D4-C12733CE4AEF}" srcOrd="0" destOrd="0" presId="urn:microsoft.com/office/officeart/2005/8/layout/cycle2"/>
    <dgm:cxn modelId="{245FE18E-D0CC-B247-8791-C5F5302DEF5D}" type="presParOf" srcId="{19AF1426-9CA3-A443-B932-AD1CC75DB92D}" destId="{D32F4C39-4E75-7B45-B3EF-D8AABC9A9C17}" srcOrd="2" destOrd="0" presId="urn:microsoft.com/office/officeart/2005/8/layout/cycle2"/>
    <dgm:cxn modelId="{937589B8-C3C5-1E43-8399-1F8DDE9F2DAE}" type="presParOf" srcId="{19AF1426-9CA3-A443-B932-AD1CC75DB92D}" destId="{ED5F5BB7-CBB4-0946-B6E7-C09C96A4AAF0}" srcOrd="3" destOrd="0" presId="urn:microsoft.com/office/officeart/2005/8/layout/cycle2"/>
    <dgm:cxn modelId="{AB3F90EC-F793-DA48-A96A-5FAD2D52C16B}" type="presParOf" srcId="{ED5F5BB7-CBB4-0946-B6E7-C09C96A4AAF0}" destId="{E7CE8B69-07AF-8743-9F46-E7140DFBEF59}" srcOrd="0" destOrd="0" presId="urn:microsoft.com/office/officeart/2005/8/layout/cycle2"/>
    <dgm:cxn modelId="{CA12E0D4-D8FC-E14D-B827-C4B19F13421A}" type="presParOf" srcId="{19AF1426-9CA3-A443-B932-AD1CC75DB92D}" destId="{BEA04937-31D6-DB4E-B538-5F27FC43B931}" srcOrd="4" destOrd="0" presId="urn:microsoft.com/office/officeart/2005/8/layout/cycle2"/>
    <dgm:cxn modelId="{9CADFEB6-F0BF-FA4E-82DA-B496A1FAE9E3}" type="presParOf" srcId="{19AF1426-9CA3-A443-B932-AD1CC75DB92D}" destId="{2B4E0494-BCC8-C948-94EB-67F3B665FCD5}" srcOrd="5" destOrd="0" presId="urn:microsoft.com/office/officeart/2005/8/layout/cycle2"/>
    <dgm:cxn modelId="{E94CFEBB-AE9F-5E4B-8439-2BEB792C66A0}" type="presParOf" srcId="{2B4E0494-BCC8-C948-94EB-67F3B665FCD5}" destId="{7D3AEB5B-5586-9A4B-84D8-D79C251E20EC}" srcOrd="0" destOrd="0" presId="urn:microsoft.com/office/officeart/2005/8/layout/cycle2"/>
    <dgm:cxn modelId="{C2A0F38E-B6EE-FC4E-A57D-A17A886ED774}" type="presParOf" srcId="{19AF1426-9CA3-A443-B932-AD1CC75DB92D}" destId="{973BE035-E9BA-5C40-940E-84D1DEDCB46C}" srcOrd="6" destOrd="0" presId="urn:microsoft.com/office/officeart/2005/8/layout/cycle2"/>
    <dgm:cxn modelId="{916CD89F-4F82-6F46-BB7D-44CD6980A149}" type="presParOf" srcId="{19AF1426-9CA3-A443-B932-AD1CC75DB92D}" destId="{CCF6E54B-6357-A34E-BD65-579D77508CE3}" srcOrd="7" destOrd="0" presId="urn:microsoft.com/office/officeart/2005/8/layout/cycle2"/>
    <dgm:cxn modelId="{9B79BE58-3C19-DF4D-90A9-F7561E8F6FB0}" type="presParOf" srcId="{CCF6E54B-6357-A34E-BD65-579D77508CE3}" destId="{1260ED63-16F2-B149-81D6-11164F7819F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99F472-2557-4440-80DD-BD6BDBCC5454}"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A8111FE4-D9F4-4B97-AB21-D0C9F3921352}">
      <dgm:prSet/>
      <dgm:spPr/>
      <dgm:t>
        <a:bodyPr/>
        <a:lstStyle/>
        <a:p>
          <a:r>
            <a:rPr lang="en-US" b="1"/>
            <a:t>Momentum: the impetus and driving force gained by the development of a process or course of events.  In tennis the mental and emotional impetus.</a:t>
          </a:r>
          <a:endParaRPr lang="en-US"/>
        </a:p>
      </dgm:t>
    </dgm:pt>
    <dgm:pt modelId="{A6021FCD-C975-4CD2-8A75-746AF3D80E28}" type="parTrans" cxnId="{40A4CCF6-A0B9-4125-80FE-55ED2B1B2D8E}">
      <dgm:prSet/>
      <dgm:spPr/>
      <dgm:t>
        <a:bodyPr/>
        <a:lstStyle/>
        <a:p>
          <a:endParaRPr lang="en-US"/>
        </a:p>
      </dgm:t>
    </dgm:pt>
    <dgm:pt modelId="{1DA54C1C-AF69-4E01-BE34-81D1F534EAFC}" type="sibTrans" cxnId="{40A4CCF6-A0B9-4125-80FE-55ED2B1B2D8E}">
      <dgm:prSet/>
      <dgm:spPr/>
      <dgm:t>
        <a:bodyPr/>
        <a:lstStyle/>
        <a:p>
          <a:endParaRPr lang="en-US"/>
        </a:p>
      </dgm:t>
    </dgm:pt>
    <dgm:pt modelId="{CB270FC4-511F-4668-BFBE-0B141989AA9B}">
      <dgm:prSet/>
      <dgm:spPr/>
      <dgm:t>
        <a:bodyPr/>
        <a:lstStyle/>
        <a:p>
          <a:r>
            <a:rPr lang="en-US"/>
            <a:t>You must learn to control momentum to win in tennis. </a:t>
          </a:r>
          <a:r>
            <a:rPr lang="en-US" i="1"/>
            <a:t>Many aspects of momentum can be controlled</a:t>
          </a:r>
          <a:r>
            <a:rPr lang="en-US"/>
            <a:t>, however.  These are based on </a:t>
          </a:r>
          <a:r>
            <a:rPr lang="en-US" i="1"/>
            <a:t>5 variables in the match, as follows:</a:t>
          </a:r>
          <a:endParaRPr lang="en-US"/>
        </a:p>
      </dgm:t>
    </dgm:pt>
    <dgm:pt modelId="{57357983-3F86-4774-A21E-4039C440F5F2}" type="parTrans" cxnId="{B13C91F9-044D-4222-B34B-6CF28A17C65F}">
      <dgm:prSet/>
      <dgm:spPr/>
      <dgm:t>
        <a:bodyPr/>
        <a:lstStyle/>
        <a:p>
          <a:endParaRPr lang="en-US"/>
        </a:p>
      </dgm:t>
    </dgm:pt>
    <dgm:pt modelId="{707918B3-29FF-4660-9F8B-6FE4020E696C}" type="sibTrans" cxnId="{B13C91F9-044D-4222-B34B-6CF28A17C65F}">
      <dgm:prSet/>
      <dgm:spPr/>
      <dgm:t>
        <a:bodyPr/>
        <a:lstStyle/>
        <a:p>
          <a:endParaRPr lang="en-US"/>
        </a:p>
      </dgm:t>
    </dgm:pt>
    <dgm:pt modelId="{431826BD-8BCE-458B-99E7-F16FEA115865}">
      <dgm:prSet/>
      <dgm:spPr/>
      <dgm:t>
        <a:bodyPr/>
        <a:lstStyle/>
        <a:p>
          <a:r>
            <a:rPr lang="en-US"/>
            <a:t>1.          </a:t>
          </a:r>
          <a:r>
            <a:rPr lang="en-US" b="1" i="1" u="sng"/>
            <a:t>Grouping of points</a:t>
          </a:r>
          <a:r>
            <a:rPr lang="en-US" u="sng"/>
            <a:t>  </a:t>
          </a:r>
          <a:endParaRPr lang="en-US"/>
        </a:p>
      </dgm:t>
    </dgm:pt>
    <dgm:pt modelId="{B9992BE5-2D49-46AB-9151-EF83B2003104}" type="parTrans" cxnId="{FD732375-8C00-45D8-B293-D4CA9CE8B2E1}">
      <dgm:prSet/>
      <dgm:spPr/>
      <dgm:t>
        <a:bodyPr/>
        <a:lstStyle/>
        <a:p>
          <a:endParaRPr lang="en-US"/>
        </a:p>
      </dgm:t>
    </dgm:pt>
    <dgm:pt modelId="{8E91AE78-A49C-44DA-A344-6644A395276F}" type="sibTrans" cxnId="{FD732375-8C00-45D8-B293-D4CA9CE8B2E1}">
      <dgm:prSet/>
      <dgm:spPr/>
      <dgm:t>
        <a:bodyPr/>
        <a:lstStyle/>
        <a:p>
          <a:endParaRPr lang="en-US"/>
        </a:p>
      </dgm:t>
    </dgm:pt>
    <dgm:pt modelId="{AE15C946-69EF-420E-8435-51A8B7F0DD16}">
      <dgm:prSet/>
      <dgm:spPr/>
      <dgm:t>
        <a:bodyPr/>
        <a:lstStyle/>
        <a:p>
          <a:r>
            <a:rPr lang="en-US"/>
            <a:t>2.          </a:t>
          </a:r>
          <a:r>
            <a:rPr lang="en-US" b="1" i="1" u="sng"/>
            <a:t>Action-reaction principle</a:t>
          </a:r>
          <a:r>
            <a:rPr lang="en-US"/>
            <a:t> - The action after good/bad shots</a:t>
          </a:r>
        </a:p>
      </dgm:t>
    </dgm:pt>
    <dgm:pt modelId="{71A49DEA-2BD4-4700-B461-EE9555588449}" type="parTrans" cxnId="{EF5686ED-AC51-4439-87FA-24B27FDA67B3}">
      <dgm:prSet/>
      <dgm:spPr/>
      <dgm:t>
        <a:bodyPr/>
        <a:lstStyle/>
        <a:p>
          <a:endParaRPr lang="en-US"/>
        </a:p>
      </dgm:t>
    </dgm:pt>
    <dgm:pt modelId="{EC593D23-6525-4B44-888B-C9E7DD35A43B}" type="sibTrans" cxnId="{EF5686ED-AC51-4439-87FA-24B27FDA67B3}">
      <dgm:prSet/>
      <dgm:spPr/>
      <dgm:t>
        <a:bodyPr/>
        <a:lstStyle/>
        <a:p>
          <a:endParaRPr lang="en-US"/>
        </a:p>
      </dgm:t>
    </dgm:pt>
    <dgm:pt modelId="{0865904F-C405-4EF5-A2E3-005A1FE51045}">
      <dgm:prSet/>
      <dgm:spPr/>
      <dgm:t>
        <a:bodyPr/>
        <a:lstStyle/>
        <a:p>
          <a:r>
            <a:rPr lang="en-US"/>
            <a:t>3.          </a:t>
          </a:r>
          <a:r>
            <a:rPr lang="en-US" b="1" i="1" u="sng"/>
            <a:t>Score</a:t>
          </a:r>
          <a:r>
            <a:rPr lang="en-US"/>
            <a:t> - How it effects momentum  </a:t>
          </a:r>
        </a:p>
      </dgm:t>
    </dgm:pt>
    <dgm:pt modelId="{3B48D3ED-9583-40CE-9951-59B63BDDD8BB}" type="parTrans" cxnId="{0E77DD01-823E-45AA-8C00-FA2443F5B461}">
      <dgm:prSet/>
      <dgm:spPr/>
      <dgm:t>
        <a:bodyPr/>
        <a:lstStyle/>
        <a:p>
          <a:endParaRPr lang="en-US"/>
        </a:p>
      </dgm:t>
    </dgm:pt>
    <dgm:pt modelId="{5C598B89-3E65-44E4-A634-BD3DD9F6265B}" type="sibTrans" cxnId="{0E77DD01-823E-45AA-8C00-FA2443F5B461}">
      <dgm:prSet/>
      <dgm:spPr/>
      <dgm:t>
        <a:bodyPr/>
        <a:lstStyle/>
        <a:p>
          <a:endParaRPr lang="en-US"/>
        </a:p>
      </dgm:t>
    </dgm:pt>
    <dgm:pt modelId="{20FF8C68-C001-4B21-AD04-20AD610DCA74}">
      <dgm:prSet/>
      <dgm:spPr/>
      <dgm:t>
        <a:bodyPr/>
        <a:lstStyle/>
        <a:p>
          <a:r>
            <a:rPr lang="en-US"/>
            <a:t>4.          </a:t>
          </a:r>
          <a:r>
            <a:rPr lang="en-US" b="1" u="sng"/>
            <a:t>Other Factors influencing Momentum</a:t>
          </a:r>
          <a:endParaRPr lang="en-US"/>
        </a:p>
      </dgm:t>
    </dgm:pt>
    <dgm:pt modelId="{936B32D2-7D65-45C9-A750-911338601B97}" type="parTrans" cxnId="{B80B7EB3-3824-49E4-B134-C0D12CCA1A2D}">
      <dgm:prSet/>
      <dgm:spPr/>
      <dgm:t>
        <a:bodyPr/>
        <a:lstStyle/>
        <a:p>
          <a:endParaRPr lang="en-US"/>
        </a:p>
      </dgm:t>
    </dgm:pt>
    <dgm:pt modelId="{B1CB8A99-EDDA-454F-A098-CD5E8D7D4106}" type="sibTrans" cxnId="{B80B7EB3-3824-49E4-B134-C0D12CCA1A2D}">
      <dgm:prSet/>
      <dgm:spPr/>
      <dgm:t>
        <a:bodyPr/>
        <a:lstStyle/>
        <a:p>
          <a:endParaRPr lang="en-US"/>
        </a:p>
      </dgm:t>
    </dgm:pt>
    <dgm:pt modelId="{652401F8-EA76-43B9-855D-3AEDB2D15F81}">
      <dgm:prSet/>
      <dgm:spPr/>
      <dgm:t>
        <a:bodyPr/>
        <a:lstStyle/>
        <a:p>
          <a:r>
            <a:rPr lang="en-US"/>
            <a:t>5           </a:t>
          </a:r>
          <a:r>
            <a:rPr lang="en-US" b="1" i="1" u="sng"/>
            <a:t>Rituals and Routines </a:t>
          </a:r>
          <a:r>
            <a:rPr lang="en-US"/>
            <a:t>– times between points</a:t>
          </a:r>
        </a:p>
      </dgm:t>
    </dgm:pt>
    <dgm:pt modelId="{0CC16474-1BD0-4669-9046-B972CFF7B2BA}" type="parTrans" cxnId="{14C62619-D2A9-4F6A-A2DB-A2F903C2EE56}">
      <dgm:prSet/>
      <dgm:spPr/>
      <dgm:t>
        <a:bodyPr/>
        <a:lstStyle/>
        <a:p>
          <a:endParaRPr lang="en-US"/>
        </a:p>
      </dgm:t>
    </dgm:pt>
    <dgm:pt modelId="{2B62A035-2844-4222-877F-128CAFA654A4}" type="sibTrans" cxnId="{14C62619-D2A9-4F6A-A2DB-A2F903C2EE56}">
      <dgm:prSet/>
      <dgm:spPr/>
      <dgm:t>
        <a:bodyPr/>
        <a:lstStyle/>
        <a:p>
          <a:endParaRPr lang="en-US"/>
        </a:p>
      </dgm:t>
    </dgm:pt>
    <dgm:pt modelId="{7DB95D27-D2F0-3344-860D-4B916C3BFDD4}" type="pres">
      <dgm:prSet presAssocID="{5799F472-2557-4440-80DD-BD6BDBCC5454}" presName="linear" presStyleCnt="0">
        <dgm:presLayoutVars>
          <dgm:animLvl val="lvl"/>
          <dgm:resizeHandles val="exact"/>
        </dgm:presLayoutVars>
      </dgm:prSet>
      <dgm:spPr/>
    </dgm:pt>
    <dgm:pt modelId="{979F0465-8307-2F45-9877-60719CC1D901}" type="pres">
      <dgm:prSet presAssocID="{A8111FE4-D9F4-4B97-AB21-D0C9F3921352}" presName="parentText" presStyleLbl="node1" presStyleIdx="0" presStyleCnt="7">
        <dgm:presLayoutVars>
          <dgm:chMax val="0"/>
          <dgm:bulletEnabled val="1"/>
        </dgm:presLayoutVars>
      </dgm:prSet>
      <dgm:spPr/>
    </dgm:pt>
    <dgm:pt modelId="{99C09B6A-3F64-8847-BB29-E6D6FB15DDAA}" type="pres">
      <dgm:prSet presAssocID="{1DA54C1C-AF69-4E01-BE34-81D1F534EAFC}" presName="spacer" presStyleCnt="0"/>
      <dgm:spPr/>
    </dgm:pt>
    <dgm:pt modelId="{FD59164A-77F3-7143-A14A-558ECD37BEF9}" type="pres">
      <dgm:prSet presAssocID="{CB270FC4-511F-4668-BFBE-0B141989AA9B}" presName="parentText" presStyleLbl="node1" presStyleIdx="1" presStyleCnt="7">
        <dgm:presLayoutVars>
          <dgm:chMax val="0"/>
          <dgm:bulletEnabled val="1"/>
        </dgm:presLayoutVars>
      </dgm:prSet>
      <dgm:spPr/>
    </dgm:pt>
    <dgm:pt modelId="{07DCE26C-C165-774A-B1CC-5B71CA755BE0}" type="pres">
      <dgm:prSet presAssocID="{707918B3-29FF-4660-9F8B-6FE4020E696C}" presName="spacer" presStyleCnt="0"/>
      <dgm:spPr/>
    </dgm:pt>
    <dgm:pt modelId="{801F3762-2C20-604C-9993-F2DC59C4581D}" type="pres">
      <dgm:prSet presAssocID="{431826BD-8BCE-458B-99E7-F16FEA115865}" presName="parentText" presStyleLbl="node1" presStyleIdx="2" presStyleCnt="7">
        <dgm:presLayoutVars>
          <dgm:chMax val="0"/>
          <dgm:bulletEnabled val="1"/>
        </dgm:presLayoutVars>
      </dgm:prSet>
      <dgm:spPr/>
    </dgm:pt>
    <dgm:pt modelId="{8FA0B082-F083-2848-BBF0-F64855843062}" type="pres">
      <dgm:prSet presAssocID="{8E91AE78-A49C-44DA-A344-6644A395276F}" presName="spacer" presStyleCnt="0"/>
      <dgm:spPr/>
    </dgm:pt>
    <dgm:pt modelId="{A9D640BC-CE96-5E4B-933D-C95F760F2192}" type="pres">
      <dgm:prSet presAssocID="{AE15C946-69EF-420E-8435-51A8B7F0DD16}" presName="parentText" presStyleLbl="node1" presStyleIdx="3" presStyleCnt="7">
        <dgm:presLayoutVars>
          <dgm:chMax val="0"/>
          <dgm:bulletEnabled val="1"/>
        </dgm:presLayoutVars>
      </dgm:prSet>
      <dgm:spPr/>
    </dgm:pt>
    <dgm:pt modelId="{C3C2132B-32B3-DC47-9BCD-8D587D825079}" type="pres">
      <dgm:prSet presAssocID="{EC593D23-6525-4B44-888B-C9E7DD35A43B}" presName="spacer" presStyleCnt="0"/>
      <dgm:spPr/>
    </dgm:pt>
    <dgm:pt modelId="{9A892BBA-FFB7-814C-B97B-690336CD0EB2}" type="pres">
      <dgm:prSet presAssocID="{0865904F-C405-4EF5-A2E3-005A1FE51045}" presName="parentText" presStyleLbl="node1" presStyleIdx="4" presStyleCnt="7">
        <dgm:presLayoutVars>
          <dgm:chMax val="0"/>
          <dgm:bulletEnabled val="1"/>
        </dgm:presLayoutVars>
      </dgm:prSet>
      <dgm:spPr/>
    </dgm:pt>
    <dgm:pt modelId="{4065BAA0-37B9-5742-A85C-1F18893C6FA0}" type="pres">
      <dgm:prSet presAssocID="{5C598B89-3E65-44E4-A634-BD3DD9F6265B}" presName="spacer" presStyleCnt="0"/>
      <dgm:spPr/>
    </dgm:pt>
    <dgm:pt modelId="{8BA21B3B-7646-9045-9F8F-DAD7A39657BE}" type="pres">
      <dgm:prSet presAssocID="{20FF8C68-C001-4B21-AD04-20AD610DCA74}" presName="parentText" presStyleLbl="node1" presStyleIdx="5" presStyleCnt="7">
        <dgm:presLayoutVars>
          <dgm:chMax val="0"/>
          <dgm:bulletEnabled val="1"/>
        </dgm:presLayoutVars>
      </dgm:prSet>
      <dgm:spPr/>
    </dgm:pt>
    <dgm:pt modelId="{2315699E-165D-6C43-B4A9-550C1FE98890}" type="pres">
      <dgm:prSet presAssocID="{B1CB8A99-EDDA-454F-A098-CD5E8D7D4106}" presName="spacer" presStyleCnt="0"/>
      <dgm:spPr/>
    </dgm:pt>
    <dgm:pt modelId="{0FA3318A-9B0E-004F-9F7A-9467A4A8C6A4}" type="pres">
      <dgm:prSet presAssocID="{652401F8-EA76-43B9-855D-3AEDB2D15F81}" presName="parentText" presStyleLbl="node1" presStyleIdx="6" presStyleCnt="7">
        <dgm:presLayoutVars>
          <dgm:chMax val="0"/>
          <dgm:bulletEnabled val="1"/>
        </dgm:presLayoutVars>
      </dgm:prSet>
      <dgm:spPr/>
    </dgm:pt>
  </dgm:ptLst>
  <dgm:cxnLst>
    <dgm:cxn modelId="{0E77DD01-823E-45AA-8C00-FA2443F5B461}" srcId="{5799F472-2557-4440-80DD-BD6BDBCC5454}" destId="{0865904F-C405-4EF5-A2E3-005A1FE51045}" srcOrd="4" destOrd="0" parTransId="{3B48D3ED-9583-40CE-9951-59B63BDDD8BB}" sibTransId="{5C598B89-3E65-44E4-A634-BD3DD9F6265B}"/>
    <dgm:cxn modelId="{BF5AE90D-9941-9C47-A327-3AFCA9C6DC2A}" type="presOf" srcId="{AE15C946-69EF-420E-8435-51A8B7F0DD16}" destId="{A9D640BC-CE96-5E4B-933D-C95F760F2192}" srcOrd="0" destOrd="0" presId="urn:microsoft.com/office/officeart/2005/8/layout/vList2"/>
    <dgm:cxn modelId="{14C62619-D2A9-4F6A-A2DB-A2F903C2EE56}" srcId="{5799F472-2557-4440-80DD-BD6BDBCC5454}" destId="{652401F8-EA76-43B9-855D-3AEDB2D15F81}" srcOrd="6" destOrd="0" parTransId="{0CC16474-1BD0-4669-9046-B972CFF7B2BA}" sibTransId="{2B62A035-2844-4222-877F-128CAFA654A4}"/>
    <dgm:cxn modelId="{FD732375-8C00-45D8-B293-D4CA9CE8B2E1}" srcId="{5799F472-2557-4440-80DD-BD6BDBCC5454}" destId="{431826BD-8BCE-458B-99E7-F16FEA115865}" srcOrd="2" destOrd="0" parTransId="{B9992BE5-2D49-46AB-9151-EF83B2003104}" sibTransId="{8E91AE78-A49C-44DA-A344-6644A395276F}"/>
    <dgm:cxn modelId="{C5B83284-4529-8D47-9EB4-962467857AFB}" type="presOf" srcId="{20FF8C68-C001-4B21-AD04-20AD610DCA74}" destId="{8BA21B3B-7646-9045-9F8F-DAD7A39657BE}" srcOrd="0" destOrd="0" presId="urn:microsoft.com/office/officeart/2005/8/layout/vList2"/>
    <dgm:cxn modelId="{BB253D8E-BFC6-214D-BA6A-A36A258945C0}" type="presOf" srcId="{A8111FE4-D9F4-4B97-AB21-D0C9F3921352}" destId="{979F0465-8307-2F45-9877-60719CC1D901}" srcOrd="0" destOrd="0" presId="urn:microsoft.com/office/officeart/2005/8/layout/vList2"/>
    <dgm:cxn modelId="{D492FF91-DF11-D841-8024-644F60FF71E2}" type="presOf" srcId="{CB270FC4-511F-4668-BFBE-0B141989AA9B}" destId="{FD59164A-77F3-7143-A14A-558ECD37BEF9}" srcOrd="0" destOrd="0" presId="urn:microsoft.com/office/officeart/2005/8/layout/vList2"/>
    <dgm:cxn modelId="{112529A2-A539-DE43-92A4-6F44366A093E}" type="presOf" srcId="{431826BD-8BCE-458B-99E7-F16FEA115865}" destId="{801F3762-2C20-604C-9993-F2DC59C4581D}" srcOrd="0" destOrd="0" presId="urn:microsoft.com/office/officeart/2005/8/layout/vList2"/>
    <dgm:cxn modelId="{B80B7EB3-3824-49E4-B134-C0D12CCA1A2D}" srcId="{5799F472-2557-4440-80DD-BD6BDBCC5454}" destId="{20FF8C68-C001-4B21-AD04-20AD610DCA74}" srcOrd="5" destOrd="0" parTransId="{936B32D2-7D65-45C9-A750-911338601B97}" sibTransId="{B1CB8A99-EDDA-454F-A098-CD5E8D7D4106}"/>
    <dgm:cxn modelId="{E276BCB3-27A0-1C47-9AFB-9A1E6E5AEBA5}" type="presOf" srcId="{5799F472-2557-4440-80DD-BD6BDBCC5454}" destId="{7DB95D27-D2F0-3344-860D-4B916C3BFDD4}" srcOrd="0" destOrd="0" presId="urn:microsoft.com/office/officeart/2005/8/layout/vList2"/>
    <dgm:cxn modelId="{AFAA98B8-3FD9-104F-A596-73AB0D4A4339}" type="presOf" srcId="{652401F8-EA76-43B9-855D-3AEDB2D15F81}" destId="{0FA3318A-9B0E-004F-9F7A-9467A4A8C6A4}" srcOrd="0" destOrd="0" presId="urn:microsoft.com/office/officeart/2005/8/layout/vList2"/>
    <dgm:cxn modelId="{A542E8D3-D546-6943-9840-F3CC273A4F11}" type="presOf" srcId="{0865904F-C405-4EF5-A2E3-005A1FE51045}" destId="{9A892BBA-FFB7-814C-B97B-690336CD0EB2}" srcOrd="0" destOrd="0" presId="urn:microsoft.com/office/officeart/2005/8/layout/vList2"/>
    <dgm:cxn modelId="{EF5686ED-AC51-4439-87FA-24B27FDA67B3}" srcId="{5799F472-2557-4440-80DD-BD6BDBCC5454}" destId="{AE15C946-69EF-420E-8435-51A8B7F0DD16}" srcOrd="3" destOrd="0" parTransId="{71A49DEA-2BD4-4700-B461-EE9555588449}" sibTransId="{EC593D23-6525-4B44-888B-C9E7DD35A43B}"/>
    <dgm:cxn modelId="{40A4CCF6-A0B9-4125-80FE-55ED2B1B2D8E}" srcId="{5799F472-2557-4440-80DD-BD6BDBCC5454}" destId="{A8111FE4-D9F4-4B97-AB21-D0C9F3921352}" srcOrd="0" destOrd="0" parTransId="{A6021FCD-C975-4CD2-8A75-746AF3D80E28}" sibTransId="{1DA54C1C-AF69-4E01-BE34-81D1F534EAFC}"/>
    <dgm:cxn modelId="{B13C91F9-044D-4222-B34B-6CF28A17C65F}" srcId="{5799F472-2557-4440-80DD-BD6BDBCC5454}" destId="{CB270FC4-511F-4668-BFBE-0B141989AA9B}" srcOrd="1" destOrd="0" parTransId="{57357983-3F86-4774-A21E-4039C440F5F2}" sibTransId="{707918B3-29FF-4660-9F8B-6FE4020E696C}"/>
    <dgm:cxn modelId="{37C46A07-B958-5B48-AEC0-0072435FEA46}" type="presParOf" srcId="{7DB95D27-D2F0-3344-860D-4B916C3BFDD4}" destId="{979F0465-8307-2F45-9877-60719CC1D901}" srcOrd="0" destOrd="0" presId="urn:microsoft.com/office/officeart/2005/8/layout/vList2"/>
    <dgm:cxn modelId="{660C0C25-5933-7241-A15A-8962D9C6D017}" type="presParOf" srcId="{7DB95D27-D2F0-3344-860D-4B916C3BFDD4}" destId="{99C09B6A-3F64-8847-BB29-E6D6FB15DDAA}" srcOrd="1" destOrd="0" presId="urn:microsoft.com/office/officeart/2005/8/layout/vList2"/>
    <dgm:cxn modelId="{2D7558BC-EEAB-1A42-B10F-F086A5C9C8B6}" type="presParOf" srcId="{7DB95D27-D2F0-3344-860D-4B916C3BFDD4}" destId="{FD59164A-77F3-7143-A14A-558ECD37BEF9}" srcOrd="2" destOrd="0" presId="urn:microsoft.com/office/officeart/2005/8/layout/vList2"/>
    <dgm:cxn modelId="{674BA29C-52E0-194A-A714-ACA0F16C6D26}" type="presParOf" srcId="{7DB95D27-D2F0-3344-860D-4B916C3BFDD4}" destId="{07DCE26C-C165-774A-B1CC-5B71CA755BE0}" srcOrd="3" destOrd="0" presId="urn:microsoft.com/office/officeart/2005/8/layout/vList2"/>
    <dgm:cxn modelId="{E913DB11-F4CB-7349-A99D-C3DA0DEE0C38}" type="presParOf" srcId="{7DB95D27-D2F0-3344-860D-4B916C3BFDD4}" destId="{801F3762-2C20-604C-9993-F2DC59C4581D}" srcOrd="4" destOrd="0" presId="urn:microsoft.com/office/officeart/2005/8/layout/vList2"/>
    <dgm:cxn modelId="{1D63B488-E636-D142-BA5A-D7ACC3EB62F3}" type="presParOf" srcId="{7DB95D27-D2F0-3344-860D-4B916C3BFDD4}" destId="{8FA0B082-F083-2848-BBF0-F64855843062}" srcOrd="5" destOrd="0" presId="urn:microsoft.com/office/officeart/2005/8/layout/vList2"/>
    <dgm:cxn modelId="{50336989-1A9B-7B4C-86D2-767E8A963D35}" type="presParOf" srcId="{7DB95D27-D2F0-3344-860D-4B916C3BFDD4}" destId="{A9D640BC-CE96-5E4B-933D-C95F760F2192}" srcOrd="6" destOrd="0" presId="urn:microsoft.com/office/officeart/2005/8/layout/vList2"/>
    <dgm:cxn modelId="{151B0D87-0902-E04C-8C06-6C8DB26C02BC}" type="presParOf" srcId="{7DB95D27-D2F0-3344-860D-4B916C3BFDD4}" destId="{C3C2132B-32B3-DC47-9BCD-8D587D825079}" srcOrd="7" destOrd="0" presId="urn:microsoft.com/office/officeart/2005/8/layout/vList2"/>
    <dgm:cxn modelId="{0AB56A54-F76A-7648-A962-E4F35680672D}" type="presParOf" srcId="{7DB95D27-D2F0-3344-860D-4B916C3BFDD4}" destId="{9A892BBA-FFB7-814C-B97B-690336CD0EB2}" srcOrd="8" destOrd="0" presId="urn:microsoft.com/office/officeart/2005/8/layout/vList2"/>
    <dgm:cxn modelId="{98C6C68B-5047-D84F-9890-2FD5C8B7333C}" type="presParOf" srcId="{7DB95D27-D2F0-3344-860D-4B916C3BFDD4}" destId="{4065BAA0-37B9-5742-A85C-1F18893C6FA0}" srcOrd="9" destOrd="0" presId="urn:microsoft.com/office/officeart/2005/8/layout/vList2"/>
    <dgm:cxn modelId="{FB281A62-B94F-A146-9612-3C5B8A21F7BE}" type="presParOf" srcId="{7DB95D27-D2F0-3344-860D-4B916C3BFDD4}" destId="{8BA21B3B-7646-9045-9F8F-DAD7A39657BE}" srcOrd="10" destOrd="0" presId="urn:microsoft.com/office/officeart/2005/8/layout/vList2"/>
    <dgm:cxn modelId="{5AABBE74-47CE-934A-AC9A-D472F37610D1}" type="presParOf" srcId="{7DB95D27-D2F0-3344-860D-4B916C3BFDD4}" destId="{2315699E-165D-6C43-B4A9-550C1FE98890}" srcOrd="11" destOrd="0" presId="urn:microsoft.com/office/officeart/2005/8/layout/vList2"/>
    <dgm:cxn modelId="{5386CB80-FB49-264E-8A87-9E221F242795}" type="presParOf" srcId="{7DB95D27-D2F0-3344-860D-4B916C3BFDD4}" destId="{0FA3318A-9B0E-004F-9F7A-9467A4A8C6A4}"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E02CD0-DE93-483A-9D0A-EE8B750B358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A176AEB-FBC7-4545-8AF5-F93CEA6C4C8F}">
      <dgm:prSet/>
      <dgm:spPr/>
      <dgm:t>
        <a:bodyPr/>
        <a:lstStyle/>
        <a:p>
          <a:r>
            <a:rPr lang="en-US"/>
            <a:t>The conversion principle- to make a conversion by winning </a:t>
          </a:r>
          <a:r>
            <a:rPr lang="en-US" b="1"/>
            <a:t>three points in  a row </a:t>
          </a:r>
          <a:r>
            <a:rPr lang="en-US"/>
            <a:t>and limiting conversions made by your opponent. Winning 3 in a row gives you a 90% chance of winning the game.</a:t>
          </a:r>
        </a:p>
      </dgm:t>
    </dgm:pt>
    <dgm:pt modelId="{4D81D178-E1AA-4384-8B33-9B4BE571BBA4}" type="parTrans" cxnId="{4E1E1DE1-4048-4DF1-AFB5-5A3420E428C4}">
      <dgm:prSet/>
      <dgm:spPr/>
      <dgm:t>
        <a:bodyPr/>
        <a:lstStyle/>
        <a:p>
          <a:endParaRPr lang="en-US"/>
        </a:p>
      </dgm:t>
    </dgm:pt>
    <dgm:pt modelId="{858CC137-1595-4C62-84F8-00A5DCFBE75B}" type="sibTrans" cxnId="{4E1E1DE1-4048-4DF1-AFB5-5A3420E428C4}">
      <dgm:prSet/>
      <dgm:spPr/>
      <dgm:t>
        <a:bodyPr/>
        <a:lstStyle/>
        <a:p>
          <a:endParaRPr lang="en-US"/>
        </a:p>
      </dgm:t>
    </dgm:pt>
    <dgm:pt modelId="{5FCE6C05-0A85-475B-B067-B53C0D9D96CA}">
      <dgm:prSet/>
      <dgm:spPr/>
      <dgm:t>
        <a:bodyPr/>
        <a:lstStyle/>
        <a:p>
          <a:r>
            <a:rPr lang="en-US"/>
            <a:t>Also winning games in a row allows you to create more momentum in the set</a:t>
          </a:r>
        </a:p>
      </dgm:t>
    </dgm:pt>
    <dgm:pt modelId="{96B19FB4-39A3-468B-AEC4-590C0CB65885}" type="parTrans" cxnId="{3E312E35-28EB-428B-9D97-726B8E30F8F9}">
      <dgm:prSet/>
      <dgm:spPr/>
      <dgm:t>
        <a:bodyPr/>
        <a:lstStyle/>
        <a:p>
          <a:endParaRPr lang="en-US"/>
        </a:p>
      </dgm:t>
    </dgm:pt>
    <dgm:pt modelId="{5418FBAA-F868-49A1-8A18-7DD63CF64CF7}" type="sibTrans" cxnId="{3E312E35-28EB-428B-9D97-726B8E30F8F9}">
      <dgm:prSet/>
      <dgm:spPr/>
      <dgm:t>
        <a:bodyPr/>
        <a:lstStyle/>
        <a:p>
          <a:endParaRPr lang="en-US"/>
        </a:p>
      </dgm:t>
    </dgm:pt>
    <dgm:pt modelId="{E65F496D-18C8-624B-8BEA-788E2EBB1D80}" type="pres">
      <dgm:prSet presAssocID="{15E02CD0-DE93-483A-9D0A-EE8B750B3586}" presName="linear" presStyleCnt="0">
        <dgm:presLayoutVars>
          <dgm:animLvl val="lvl"/>
          <dgm:resizeHandles val="exact"/>
        </dgm:presLayoutVars>
      </dgm:prSet>
      <dgm:spPr/>
    </dgm:pt>
    <dgm:pt modelId="{EDFDBCEE-927D-1940-8C47-EF54B4F3D768}" type="pres">
      <dgm:prSet presAssocID="{3A176AEB-FBC7-4545-8AF5-F93CEA6C4C8F}" presName="parentText" presStyleLbl="node1" presStyleIdx="0" presStyleCnt="2">
        <dgm:presLayoutVars>
          <dgm:chMax val="0"/>
          <dgm:bulletEnabled val="1"/>
        </dgm:presLayoutVars>
      </dgm:prSet>
      <dgm:spPr/>
    </dgm:pt>
    <dgm:pt modelId="{520167A4-C5A2-4C4C-950E-93014B3B7783}" type="pres">
      <dgm:prSet presAssocID="{858CC137-1595-4C62-84F8-00A5DCFBE75B}" presName="spacer" presStyleCnt="0"/>
      <dgm:spPr/>
    </dgm:pt>
    <dgm:pt modelId="{639273B1-F62C-074A-B521-5AA163082DAB}" type="pres">
      <dgm:prSet presAssocID="{5FCE6C05-0A85-475B-B067-B53C0D9D96CA}" presName="parentText" presStyleLbl="node1" presStyleIdx="1" presStyleCnt="2">
        <dgm:presLayoutVars>
          <dgm:chMax val="0"/>
          <dgm:bulletEnabled val="1"/>
        </dgm:presLayoutVars>
      </dgm:prSet>
      <dgm:spPr/>
    </dgm:pt>
  </dgm:ptLst>
  <dgm:cxnLst>
    <dgm:cxn modelId="{3E312E35-28EB-428B-9D97-726B8E30F8F9}" srcId="{15E02CD0-DE93-483A-9D0A-EE8B750B3586}" destId="{5FCE6C05-0A85-475B-B067-B53C0D9D96CA}" srcOrd="1" destOrd="0" parTransId="{96B19FB4-39A3-468B-AEC4-590C0CB65885}" sibTransId="{5418FBAA-F868-49A1-8A18-7DD63CF64CF7}"/>
    <dgm:cxn modelId="{4D749F44-939D-8944-BA89-D8A29725C6CE}" type="presOf" srcId="{5FCE6C05-0A85-475B-B067-B53C0D9D96CA}" destId="{639273B1-F62C-074A-B521-5AA163082DAB}" srcOrd="0" destOrd="0" presId="urn:microsoft.com/office/officeart/2005/8/layout/vList2"/>
    <dgm:cxn modelId="{BD8B5D7A-C1FC-4840-95D2-C1C55179EE57}" type="presOf" srcId="{3A176AEB-FBC7-4545-8AF5-F93CEA6C4C8F}" destId="{EDFDBCEE-927D-1940-8C47-EF54B4F3D768}" srcOrd="0" destOrd="0" presId="urn:microsoft.com/office/officeart/2005/8/layout/vList2"/>
    <dgm:cxn modelId="{4E1E1DE1-4048-4DF1-AFB5-5A3420E428C4}" srcId="{15E02CD0-DE93-483A-9D0A-EE8B750B3586}" destId="{3A176AEB-FBC7-4545-8AF5-F93CEA6C4C8F}" srcOrd="0" destOrd="0" parTransId="{4D81D178-E1AA-4384-8B33-9B4BE571BBA4}" sibTransId="{858CC137-1595-4C62-84F8-00A5DCFBE75B}"/>
    <dgm:cxn modelId="{17C7D9E7-8FD7-384D-99FC-51E9C61F97DC}" type="presOf" srcId="{15E02CD0-DE93-483A-9D0A-EE8B750B3586}" destId="{E65F496D-18C8-624B-8BEA-788E2EBB1D80}" srcOrd="0" destOrd="0" presId="urn:microsoft.com/office/officeart/2005/8/layout/vList2"/>
    <dgm:cxn modelId="{38FD9E08-EEF5-6246-8FF8-F09AF6899391}" type="presParOf" srcId="{E65F496D-18C8-624B-8BEA-788E2EBB1D80}" destId="{EDFDBCEE-927D-1940-8C47-EF54B4F3D768}" srcOrd="0" destOrd="0" presId="urn:microsoft.com/office/officeart/2005/8/layout/vList2"/>
    <dgm:cxn modelId="{75461A03-0419-4D4B-8747-A95685FFCA58}" type="presParOf" srcId="{E65F496D-18C8-624B-8BEA-788E2EBB1D80}" destId="{520167A4-C5A2-4C4C-950E-93014B3B7783}" srcOrd="1" destOrd="0" presId="urn:microsoft.com/office/officeart/2005/8/layout/vList2"/>
    <dgm:cxn modelId="{439AA33E-F15B-5241-AC58-29299CB03709}" type="presParOf" srcId="{E65F496D-18C8-624B-8BEA-788E2EBB1D80}" destId="{639273B1-F62C-074A-B521-5AA163082DAB}"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93ACDD-C9E8-456C-9AEC-C241E62531D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60B12A90-9871-4DC4-B799-32F2B6A3D07D}">
      <dgm:prSet/>
      <dgm:spPr/>
      <dgm:t>
        <a:bodyPr/>
        <a:lstStyle/>
        <a:p>
          <a:r>
            <a:rPr lang="en-US"/>
            <a:t>The </a:t>
          </a:r>
          <a:r>
            <a:rPr lang="en-US" b="1"/>
            <a:t>action-reaction principle – </a:t>
          </a:r>
          <a:endParaRPr lang="en-US"/>
        </a:p>
      </dgm:t>
    </dgm:pt>
    <dgm:pt modelId="{F1B3347A-3F9F-4667-A3F7-05DADB53F99B}" type="parTrans" cxnId="{28266A16-233C-464D-B815-6D1F079E4A92}">
      <dgm:prSet/>
      <dgm:spPr/>
      <dgm:t>
        <a:bodyPr/>
        <a:lstStyle/>
        <a:p>
          <a:endParaRPr lang="en-US"/>
        </a:p>
      </dgm:t>
    </dgm:pt>
    <dgm:pt modelId="{0C1B0CA8-69B1-44DD-9A07-F258F87A39AA}" type="sibTrans" cxnId="{28266A16-233C-464D-B815-6D1F079E4A92}">
      <dgm:prSet/>
      <dgm:spPr/>
      <dgm:t>
        <a:bodyPr/>
        <a:lstStyle/>
        <a:p>
          <a:endParaRPr lang="en-US"/>
        </a:p>
      </dgm:t>
    </dgm:pt>
    <dgm:pt modelId="{617D380E-8E13-412C-9048-E0913F9C45C6}">
      <dgm:prSet/>
      <dgm:spPr/>
      <dgm:t>
        <a:bodyPr/>
        <a:lstStyle/>
        <a:p>
          <a:r>
            <a:rPr lang="en-US"/>
            <a:t>1-Limit your opponent’s momentum (when they hit a good shot) </a:t>
          </a:r>
        </a:p>
      </dgm:t>
    </dgm:pt>
    <dgm:pt modelId="{1AB20F3B-1E7D-4346-9189-49F8075577E6}" type="parTrans" cxnId="{863ECEFB-D328-41AB-B139-1BDC76D3A24C}">
      <dgm:prSet/>
      <dgm:spPr/>
      <dgm:t>
        <a:bodyPr/>
        <a:lstStyle/>
        <a:p>
          <a:endParaRPr lang="en-US"/>
        </a:p>
      </dgm:t>
    </dgm:pt>
    <dgm:pt modelId="{CDC8F07E-53D5-4745-9866-20EDE8B325F1}" type="sibTrans" cxnId="{863ECEFB-D328-41AB-B139-1BDC76D3A24C}">
      <dgm:prSet/>
      <dgm:spPr/>
      <dgm:t>
        <a:bodyPr/>
        <a:lstStyle/>
        <a:p>
          <a:endParaRPr lang="en-US"/>
        </a:p>
      </dgm:t>
    </dgm:pt>
    <dgm:pt modelId="{21522C4F-9E36-4836-9103-6148B4B421D7}">
      <dgm:prSet/>
      <dgm:spPr/>
      <dgm:t>
        <a:bodyPr/>
        <a:lstStyle/>
        <a:p>
          <a:r>
            <a:rPr lang="en-US" i="1"/>
            <a:t>Do your routines longer and take your time</a:t>
          </a:r>
          <a:endParaRPr lang="en-US"/>
        </a:p>
      </dgm:t>
    </dgm:pt>
    <dgm:pt modelId="{CC1D12EF-FAC9-4250-8DA9-299A1A1DFDAB}" type="parTrans" cxnId="{23BC1AC0-0C88-4804-85FF-98438980BCBC}">
      <dgm:prSet/>
      <dgm:spPr/>
      <dgm:t>
        <a:bodyPr/>
        <a:lstStyle/>
        <a:p>
          <a:endParaRPr lang="en-US"/>
        </a:p>
      </dgm:t>
    </dgm:pt>
    <dgm:pt modelId="{A4D4B6D1-45A3-4B61-8728-BAA63E749A79}" type="sibTrans" cxnId="{23BC1AC0-0C88-4804-85FF-98438980BCBC}">
      <dgm:prSet/>
      <dgm:spPr/>
      <dgm:t>
        <a:bodyPr/>
        <a:lstStyle/>
        <a:p>
          <a:endParaRPr lang="en-US"/>
        </a:p>
      </dgm:t>
    </dgm:pt>
    <dgm:pt modelId="{8FF3E8A8-CE0D-4F7B-8E83-4605FA9D4DB1}">
      <dgm:prSet/>
      <dgm:spPr/>
      <dgm:t>
        <a:bodyPr/>
        <a:lstStyle/>
        <a:p>
          <a:r>
            <a:rPr lang="en-US"/>
            <a:t>2-Maintain your momentum (if u hit a good shot) </a:t>
          </a:r>
        </a:p>
      </dgm:t>
    </dgm:pt>
    <dgm:pt modelId="{2DB72B78-9AAE-4E34-B88C-9090A1D260EE}" type="parTrans" cxnId="{A1B98288-05FF-46BE-9683-8888F2931C02}">
      <dgm:prSet/>
      <dgm:spPr/>
      <dgm:t>
        <a:bodyPr/>
        <a:lstStyle/>
        <a:p>
          <a:endParaRPr lang="en-US"/>
        </a:p>
      </dgm:t>
    </dgm:pt>
    <dgm:pt modelId="{DBDD66E6-0CB4-4C3D-98C6-7C8FFB144BD5}" type="sibTrans" cxnId="{A1B98288-05FF-46BE-9683-8888F2931C02}">
      <dgm:prSet/>
      <dgm:spPr/>
      <dgm:t>
        <a:bodyPr/>
        <a:lstStyle/>
        <a:p>
          <a:endParaRPr lang="en-US"/>
        </a:p>
      </dgm:t>
    </dgm:pt>
    <dgm:pt modelId="{5430825D-8893-4FCA-AAE8-FA50D68AE4AD}">
      <dgm:prSet/>
      <dgm:spPr/>
      <dgm:t>
        <a:bodyPr/>
        <a:lstStyle/>
        <a:p>
          <a:r>
            <a:rPr lang="en-US"/>
            <a:t>3-Gain momentum (when they hit a bad shot)</a:t>
          </a:r>
        </a:p>
      </dgm:t>
    </dgm:pt>
    <dgm:pt modelId="{C7FD7E2D-04F7-4FDC-9A45-0E2409045B30}" type="parTrans" cxnId="{24AD3CD9-A4BB-4A72-BCD3-3E274C0B8A2E}">
      <dgm:prSet/>
      <dgm:spPr/>
      <dgm:t>
        <a:bodyPr/>
        <a:lstStyle/>
        <a:p>
          <a:endParaRPr lang="en-US"/>
        </a:p>
      </dgm:t>
    </dgm:pt>
    <dgm:pt modelId="{0509A3B8-CE69-437C-8444-CD6020261B0C}" type="sibTrans" cxnId="{24AD3CD9-A4BB-4A72-BCD3-3E274C0B8A2E}">
      <dgm:prSet/>
      <dgm:spPr/>
      <dgm:t>
        <a:bodyPr/>
        <a:lstStyle/>
        <a:p>
          <a:endParaRPr lang="en-US"/>
        </a:p>
      </dgm:t>
    </dgm:pt>
    <dgm:pt modelId="{09BCF1A3-4576-45DD-A997-F146C7C17191}">
      <dgm:prSet/>
      <dgm:spPr/>
      <dgm:t>
        <a:bodyPr/>
        <a:lstStyle/>
        <a:p>
          <a:r>
            <a:rPr lang="en-US" i="1"/>
            <a:t>Play faster, try harder to win the next point when they make a bad mistake</a:t>
          </a:r>
          <a:endParaRPr lang="en-US"/>
        </a:p>
      </dgm:t>
    </dgm:pt>
    <dgm:pt modelId="{7CA14166-743A-4834-B5C4-C8154C8EFB13}" type="parTrans" cxnId="{B19A13B1-9619-44C3-895F-4A63E277A38F}">
      <dgm:prSet/>
      <dgm:spPr/>
      <dgm:t>
        <a:bodyPr/>
        <a:lstStyle/>
        <a:p>
          <a:endParaRPr lang="en-US"/>
        </a:p>
      </dgm:t>
    </dgm:pt>
    <dgm:pt modelId="{9FDE1C56-3B4E-48C1-827D-C79606C851D0}" type="sibTrans" cxnId="{B19A13B1-9619-44C3-895F-4A63E277A38F}">
      <dgm:prSet/>
      <dgm:spPr/>
      <dgm:t>
        <a:bodyPr/>
        <a:lstStyle/>
        <a:p>
          <a:endParaRPr lang="en-US"/>
        </a:p>
      </dgm:t>
    </dgm:pt>
    <dgm:pt modelId="{BDE024F1-E34C-4792-8019-99193557B312}">
      <dgm:prSet/>
      <dgm:spPr/>
      <dgm:t>
        <a:bodyPr/>
        <a:lstStyle/>
        <a:p>
          <a:r>
            <a:rPr lang="en-US"/>
            <a:t>4-Bad situation, stay calm, regroup, and start when your ready, take your time. (if u hit a bad shot)</a:t>
          </a:r>
        </a:p>
      </dgm:t>
    </dgm:pt>
    <dgm:pt modelId="{2E1E9F27-4807-486F-BF89-DA5BDB7B0DAC}" type="parTrans" cxnId="{26D6B040-B5E5-4B0E-9A9D-FA6DEF97B3C1}">
      <dgm:prSet/>
      <dgm:spPr/>
      <dgm:t>
        <a:bodyPr/>
        <a:lstStyle/>
        <a:p>
          <a:endParaRPr lang="en-US"/>
        </a:p>
      </dgm:t>
    </dgm:pt>
    <dgm:pt modelId="{650A1C17-247F-4D3A-8312-33B905CF7AA5}" type="sibTrans" cxnId="{26D6B040-B5E5-4B0E-9A9D-FA6DEF97B3C1}">
      <dgm:prSet/>
      <dgm:spPr/>
      <dgm:t>
        <a:bodyPr/>
        <a:lstStyle/>
        <a:p>
          <a:endParaRPr lang="en-US"/>
        </a:p>
      </dgm:t>
    </dgm:pt>
    <dgm:pt modelId="{CC8BAE7C-0DE6-6048-93C0-20F0BC80AA62}" type="pres">
      <dgm:prSet presAssocID="{9293ACDD-C9E8-456C-9AEC-C241E62531D7}" presName="diagram" presStyleCnt="0">
        <dgm:presLayoutVars>
          <dgm:dir/>
          <dgm:resizeHandles val="exact"/>
        </dgm:presLayoutVars>
      </dgm:prSet>
      <dgm:spPr/>
    </dgm:pt>
    <dgm:pt modelId="{1F77FA96-1E13-864A-B547-331EC85361C4}" type="pres">
      <dgm:prSet presAssocID="{60B12A90-9871-4DC4-B799-32F2B6A3D07D}" presName="node" presStyleLbl="node1" presStyleIdx="0" presStyleCnt="7">
        <dgm:presLayoutVars>
          <dgm:bulletEnabled val="1"/>
        </dgm:presLayoutVars>
      </dgm:prSet>
      <dgm:spPr/>
    </dgm:pt>
    <dgm:pt modelId="{0CAD40B4-AECB-8947-90A2-F8C32E38E228}" type="pres">
      <dgm:prSet presAssocID="{0C1B0CA8-69B1-44DD-9A07-F258F87A39AA}" presName="sibTrans" presStyleCnt="0"/>
      <dgm:spPr/>
    </dgm:pt>
    <dgm:pt modelId="{E412E06F-0EA6-BF42-9AFE-0841DD1B88CF}" type="pres">
      <dgm:prSet presAssocID="{617D380E-8E13-412C-9048-E0913F9C45C6}" presName="node" presStyleLbl="node1" presStyleIdx="1" presStyleCnt="7">
        <dgm:presLayoutVars>
          <dgm:bulletEnabled val="1"/>
        </dgm:presLayoutVars>
      </dgm:prSet>
      <dgm:spPr/>
    </dgm:pt>
    <dgm:pt modelId="{4EB44EA6-59A7-0D41-BB80-7A28E8A637F4}" type="pres">
      <dgm:prSet presAssocID="{CDC8F07E-53D5-4745-9866-20EDE8B325F1}" presName="sibTrans" presStyleCnt="0"/>
      <dgm:spPr/>
    </dgm:pt>
    <dgm:pt modelId="{8EDD9569-D3C3-174F-9C49-25351A108307}" type="pres">
      <dgm:prSet presAssocID="{21522C4F-9E36-4836-9103-6148B4B421D7}" presName="node" presStyleLbl="node1" presStyleIdx="2" presStyleCnt="7">
        <dgm:presLayoutVars>
          <dgm:bulletEnabled val="1"/>
        </dgm:presLayoutVars>
      </dgm:prSet>
      <dgm:spPr/>
    </dgm:pt>
    <dgm:pt modelId="{F84ABC9F-DBEF-CB4C-B742-54186E62A244}" type="pres">
      <dgm:prSet presAssocID="{A4D4B6D1-45A3-4B61-8728-BAA63E749A79}" presName="sibTrans" presStyleCnt="0"/>
      <dgm:spPr/>
    </dgm:pt>
    <dgm:pt modelId="{54850305-B1D0-BF44-8222-FAEFA716BC48}" type="pres">
      <dgm:prSet presAssocID="{8FF3E8A8-CE0D-4F7B-8E83-4605FA9D4DB1}" presName="node" presStyleLbl="node1" presStyleIdx="3" presStyleCnt="7">
        <dgm:presLayoutVars>
          <dgm:bulletEnabled val="1"/>
        </dgm:presLayoutVars>
      </dgm:prSet>
      <dgm:spPr/>
    </dgm:pt>
    <dgm:pt modelId="{10AF17C9-EA00-374C-86AF-172D46DC1B4F}" type="pres">
      <dgm:prSet presAssocID="{DBDD66E6-0CB4-4C3D-98C6-7C8FFB144BD5}" presName="sibTrans" presStyleCnt="0"/>
      <dgm:spPr/>
    </dgm:pt>
    <dgm:pt modelId="{172E557E-6150-9C43-80AE-598C1984882A}" type="pres">
      <dgm:prSet presAssocID="{5430825D-8893-4FCA-AAE8-FA50D68AE4AD}" presName="node" presStyleLbl="node1" presStyleIdx="4" presStyleCnt="7">
        <dgm:presLayoutVars>
          <dgm:bulletEnabled val="1"/>
        </dgm:presLayoutVars>
      </dgm:prSet>
      <dgm:spPr/>
    </dgm:pt>
    <dgm:pt modelId="{FDF8EC62-89BB-6948-827A-1A046B82C30F}" type="pres">
      <dgm:prSet presAssocID="{0509A3B8-CE69-437C-8444-CD6020261B0C}" presName="sibTrans" presStyleCnt="0"/>
      <dgm:spPr/>
    </dgm:pt>
    <dgm:pt modelId="{3239FC1B-3F1D-014E-815A-1D4795064A12}" type="pres">
      <dgm:prSet presAssocID="{09BCF1A3-4576-45DD-A997-F146C7C17191}" presName="node" presStyleLbl="node1" presStyleIdx="5" presStyleCnt="7">
        <dgm:presLayoutVars>
          <dgm:bulletEnabled val="1"/>
        </dgm:presLayoutVars>
      </dgm:prSet>
      <dgm:spPr/>
    </dgm:pt>
    <dgm:pt modelId="{7C671425-8352-1845-A1FB-F8ED858BF1DA}" type="pres">
      <dgm:prSet presAssocID="{9FDE1C56-3B4E-48C1-827D-C79606C851D0}" presName="sibTrans" presStyleCnt="0"/>
      <dgm:spPr/>
    </dgm:pt>
    <dgm:pt modelId="{BF4D9D9A-FD1E-BD44-918F-704BAE6A1DBD}" type="pres">
      <dgm:prSet presAssocID="{BDE024F1-E34C-4792-8019-99193557B312}" presName="node" presStyleLbl="node1" presStyleIdx="6" presStyleCnt="7">
        <dgm:presLayoutVars>
          <dgm:bulletEnabled val="1"/>
        </dgm:presLayoutVars>
      </dgm:prSet>
      <dgm:spPr/>
    </dgm:pt>
  </dgm:ptLst>
  <dgm:cxnLst>
    <dgm:cxn modelId="{7562FA00-630E-0F4A-8FC7-44289B865477}" type="presOf" srcId="{9293ACDD-C9E8-456C-9AEC-C241E62531D7}" destId="{CC8BAE7C-0DE6-6048-93C0-20F0BC80AA62}" srcOrd="0" destOrd="0" presId="urn:microsoft.com/office/officeart/2005/8/layout/default"/>
    <dgm:cxn modelId="{28266A16-233C-464D-B815-6D1F079E4A92}" srcId="{9293ACDD-C9E8-456C-9AEC-C241E62531D7}" destId="{60B12A90-9871-4DC4-B799-32F2B6A3D07D}" srcOrd="0" destOrd="0" parTransId="{F1B3347A-3F9F-4667-A3F7-05DADB53F99B}" sibTransId="{0C1B0CA8-69B1-44DD-9A07-F258F87A39AA}"/>
    <dgm:cxn modelId="{A8262523-79A5-224D-B722-8383D49682D1}" type="presOf" srcId="{5430825D-8893-4FCA-AAE8-FA50D68AE4AD}" destId="{172E557E-6150-9C43-80AE-598C1984882A}" srcOrd="0" destOrd="0" presId="urn:microsoft.com/office/officeart/2005/8/layout/default"/>
    <dgm:cxn modelId="{D41B8227-FAF8-A342-A602-1B082AA90AA2}" type="presOf" srcId="{8FF3E8A8-CE0D-4F7B-8E83-4605FA9D4DB1}" destId="{54850305-B1D0-BF44-8222-FAEFA716BC48}" srcOrd="0" destOrd="0" presId="urn:microsoft.com/office/officeart/2005/8/layout/default"/>
    <dgm:cxn modelId="{5D16993B-85A3-604F-A850-70135FFBA847}" type="presOf" srcId="{21522C4F-9E36-4836-9103-6148B4B421D7}" destId="{8EDD9569-D3C3-174F-9C49-25351A108307}" srcOrd="0" destOrd="0" presId="urn:microsoft.com/office/officeart/2005/8/layout/default"/>
    <dgm:cxn modelId="{26D6B040-B5E5-4B0E-9A9D-FA6DEF97B3C1}" srcId="{9293ACDD-C9E8-456C-9AEC-C241E62531D7}" destId="{BDE024F1-E34C-4792-8019-99193557B312}" srcOrd="6" destOrd="0" parTransId="{2E1E9F27-4807-486F-BF89-DA5BDB7B0DAC}" sibTransId="{650A1C17-247F-4D3A-8312-33B905CF7AA5}"/>
    <dgm:cxn modelId="{712A4249-0BF2-0D4C-AD41-759D38E7CDC8}" type="presOf" srcId="{617D380E-8E13-412C-9048-E0913F9C45C6}" destId="{E412E06F-0EA6-BF42-9AFE-0841DD1B88CF}" srcOrd="0" destOrd="0" presId="urn:microsoft.com/office/officeart/2005/8/layout/default"/>
    <dgm:cxn modelId="{ED95A74F-0F93-D74C-B40D-596C56CEA006}" type="presOf" srcId="{BDE024F1-E34C-4792-8019-99193557B312}" destId="{BF4D9D9A-FD1E-BD44-918F-704BAE6A1DBD}" srcOrd="0" destOrd="0" presId="urn:microsoft.com/office/officeart/2005/8/layout/default"/>
    <dgm:cxn modelId="{A1B98288-05FF-46BE-9683-8888F2931C02}" srcId="{9293ACDD-C9E8-456C-9AEC-C241E62531D7}" destId="{8FF3E8A8-CE0D-4F7B-8E83-4605FA9D4DB1}" srcOrd="3" destOrd="0" parTransId="{2DB72B78-9AAE-4E34-B88C-9090A1D260EE}" sibTransId="{DBDD66E6-0CB4-4C3D-98C6-7C8FFB144BD5}"/>
    <dgm:cxn modelId="{EBFABD97-CA91-5D4E-8012-A0CA81E870DD}" type="presOf" srcId="{60B12A90-9871-4DC4-B799-32F2B6A3D07D}" destId="{1F77FA96-1E13-864A-B547-331EC85361C4}" srcOrd="0" destOrd="0" presId="urn:microsoft.com/office/officeart/2005/8/layout/default"/>
    <dgm:cxn modelId="{EA3C12A3-8684-FA4D-88AE-775754C51CEE}" type="presOf" srcId="{09BCF1A3-4576-45DD-A997-F146C7C17191}" destId="{3239FC1B-3F1D-014E-815A-1D4795064A12}" srcOrd="0" destOrd="0" presId="urn:microsoft.com/office/officeart/2005/8/layout/default"/>
    <dgm:cxn modelId="{B19A13B1-9619-44C3-895F-4A63E277A38F}" srcId="{9293ACDD-C9E8-456C-9AEC-C241E62531D7}" destId="{09BCF1A3-4576-45DD-A997-F146C7C17191}" srcOrd="5" destOrd="0" parTransId="{7CA14166-743A-4834-B5C4-C8154C8EFB13}" sibTransId="{9FDE1C56-3B4E-48C1-827D-C79606C851D0}"/>
    <dgm:cxn modelId="{23BC1AC0-0C88-4804-85FF-98438980BCBC}" srcId="{9293ACDD-C9E8-456C-9AEC-C241E62531D7}" destId="{21522C4F-9E36-4836-9103-6148B4B421D7}" srcOrd="2" destOrd="0" parTransId="{CC1D12EF-FAC9-4250-8DA9-299A1A1DFDAB}" sibTransId="{A4D4B6D1-45A3-4B61-8728-BAA63E749A79}"/>
    <dgm:cxn modelId="{24AD3CD9-A4BB-4A72-BCD3-3E274C0B8A2E}" srcId="{9293ACDD-C9E8-456C-9AEC-C241E62531D7}" destId="{5430825D-8893-4FCA-AAE8-FA50D68AE4AD}" srcOrd="4" destOrd="0" parTransId="{C7FD7E2D-04F7-4FDC-9A45-0E2409045B30}" sibTransId="{0509A3B8-CE69-437C-8444-CD6020261B0C}"/>
    <dgm:cxn modelId="{863ECEFB-D328-41AB-B139-1BDC76D3A24C}" srcId="{9293ACDD-C9E8-456C-9AEC-C241E62531D7}" destId="{617D380E-8E13-412C-9048-E0913F9C45C6}" srcOrd="1" destOrd="0" parTransId="{1AB20F3B-1E7D-4346-9189-49F8075577E6}" sibTransId="{CDC8F07E-53D5-4745-9866-20EDE8B325F1}"/>
    <dgm:cxn modelId="{950BCA0F-4A70-0B49-B56C-72985EB13619}" type="presParOf" srcId="{CC8BAE7C-0DE6-6048-93C0-20F0BC80AA62}" destId="{1F77FA96-1E13-864A-B547-331EC85361C4}" srcOrd="0" destOrd="0" presId="urn:microsoft.com/office/officeart/2005/8/layout/default"/>
    <dgm:cxn modelId="{D25EBA19-1CCB-F243-9D2C-1A1F9F6A92BF}" type="presParOf" srcId="{CC8BAE7C-0DE6-6048-93C0-20F0BC80AA62}" destId="{0CAD40B4-AECB-8947-90A2-F8C32E38E228}" srcOrd="1" destOrd="0" presId="urn:microsoft.com/office/officeart/2005/8/layout/default"/>
    <dgm:cxn modelId="{F7F2D4AD-4782-D14C-8CD4-0F60A8B1DC1F}" type="presParOf" srcId="{CC8BAE7C-0DE6-6048-93C0-20F0BC80AA62}" destId="{E412E06F-0EA6-BF42-9AFE-0841DD1B88CF}" srcOrd="2" destOrd="0" presId="urn:microsoft.com/office/officeart/2005/8/layout/default"/>
    <dgm:cxn modelId="{B30B71A9-7D5D-CB4F-8005-30E8F5044F78}" type="presParOf" srcId="{CC8BAE7C-0DE6-6048-93C0-20F0BC80AA62}" destId="{4EB44EA6-59A7-0D41-BB80-7A28E8A637F4}" srcOrd="3" destOrd="0" presId="urn:microsoft.com/office/officeart/2005/8/layout/default"/>
    <dgm:cxn modelId="{B5225CB2-8051-9F45-98A0-E1BA09D1C905}" type="presParOf" srcId="{CC8BAE7C-0DE6-6048-93C0-20F0BC80AA62}" destId="{8EDD9569-D3C3-174F-9C49-25351A108307}" srcOrd="4" destOrd="0" presId="urn:microsoft.com/office/officeart/2005/8/layout/default"/>
    <dgm:cxn modelId="{4683EC66-B0EB-6545-8176-BCE2BDF9FBF8}" type="presParOf" srcId="{CC8BAE7C-0DE6-6048-93C0-20F0BC80AA62}" destId="{F84ABC9F-DBEF-CB4C-B742-54186E62A244}" srcOrd="5" destOrd="0" presId="urn:microsoft.com/office/officeart/2005/8/layout/default"/>
    <dgm:cxn modelId="{A3E7F314-ED91-8A46-98FC-EAA7CC24A039}" type="presParOf" srcId="{CC8BAE7C-0DE6-6048-93C0-20F0BC80AA62}" destId="{54850305-B1D0-BF44-8222-FAEFA716BC48}" srcOrd="6" destOrd="0" presId="urn:microsoft.com/office/officeart/2005/8/layout/default"/>
    <dgm:cxn modelId="{B5D613B4-D2CF-DE4E-8811-049F7BC618C7}" type="presParOf" srcId="{CC8BAE7C-0DE6-6048-93C0-20F0BC80AA62}" destId="{10AF17C9-EA00-374C-86AF-172D46DC1B4F}" srcOrd="7" destOrd="0" presId="urn:microsoft.com/office/officeart/2005/8/layout/default"/>
    <dgm:cxn modelId="{5AE41D8A-3358-B047-BC5A-6FAEDBBC6A3F}" type="presParOf" srcId="{CC8BAE7C-0DE6-6048-93C0-20F0BC80AA62}" destId="{172E557E-6150-9C43-80AE-598C1984882A}" srcOrd="8" destOrd="0" presId="urn:microsoft.com/office/officeart/2005/8/layout/default"/>
    <dgm:cxn modelId="{CB3BFB98-B5CB-5E42-AA4E-6A5B6BD08287}" type="presParOf" srcId="{CC8BAE7C-0DE6-6048-93C0-20F0BC80AA62}" destId="{FDF8EC62-89BB-6948-827A-1A046B82C30F}" srcOrd="9" destOrd="0" presId="urn:microsoft.com/office/officeart/2005/8/layout/default"/>
    <dgm:cxn modelId="{35094B0D-2E50-6C43-9040-2500541036BC}" type="presParOf" srcId="{CC8BAE7C-0DE6-6048-93C0-20F0BC80AA62}" destId="{3239FC1B-3F1D-014E-815A-1D4795064A12}" srcOrd="10" destOrd="0" presId="urn:microsoft.com/office/officeart/2005/8/layout/default"/>
    <dgm:cxn modelId="{27BCFE3F-3708-F54E-AB82-70F9DCEE4FEB}" type="presParOf" srcId="{CC8BAE7C-0DE6-6048-93C0-20F0BC80AA62}" destId="{7C671425-8352-1845-A1FB-F8ED858BF1DA}" srcOrd="11" destOrd="0" presId="urn:microsoft.com/office/officeart/2005/8/layout/default"/>
    <dgm:cxn modelId="{48145A46-CD6D-AC4F-B54E-00E2CFA8BB49}" type="presParOf" srcId="{CC8BAE7C-0DE6-6048-93C0-20F0BC80AA62}" destId="{BF4D9D9A-FD1E-BD44-918F-704BAE6A1DBD}"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BD9380-ABA5-43B8-89E5-C7B6D1666860}"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C59C642E-CFE5-4EBB-8949-F3A9C8040484}">
      <dgm:prSet/>
      <dgm:spPr/>
      <dgm:t>
        <a:bodyPr/>
        <a:lstStyle/>
        <a:p>
          <a:r>
            <a:rPr lang="en-US"/>
            <a:t>To manage momentum swings that are caused by this changing pressure, observe the following rules:</a:t>
          </a:r>
        </a:p>
      </dgm:t>
    </dgm:pt>
    <dgm:pt modelId="{EA9E63DE-E990-4875-99F4-E385FB529053}" type="parTrans" cxnId="{DF7A192F-C4FC-4947-8D1F-7BE0A89AAB84}">
      <dgm:prSet/>
      <dgm:spPr/>
      <dgm:t>
        <a:bodyPr/>
        <a:lstStyle/>
        <a:p>
          <a:endParaRPr lang="en-US"/>
        </a:p>
      </dgm:t>
    </dgm:pt>
    <dgm:pt modelId="{87A0D722-15CF-4470-9549-BE6D6CD5576C}" type="sibTrans" cxnId="{DF7A192F-C4FC-4947-8D1F-7BE0A89AAB84}">
      <dgm:prSet/>
      <dgm:spPr/>
      <dgm:t>
        <a:bodyPr/>
        <a:lstStyle/>
        <a:p>
          <a:endParaRPr lang="en-US"/>
        </a:p>
      </dgm:t>
    </dgm:pt>
    <dgm:pt modelId="{4A7B2C5B-D2B4-4358-9977-2A4444A31506}">
      <dgm:prSet/>
      <dgm:spPr/>
      <dgm:t>
        <a:bodyPr/>
        <a:lstStyle/>
        <a:p>
          <a:r>
            <a:rPr lang="en-US" b="1"/>
            <a:t>When you’re ahead: Play smart and continue to apply steady pressure. Discipline here is KEY! Don’t look ahead, stay in the present.</a:t>
          </a:r>
          <a:endParaRPr lang="en-US"/>
        </a:p>
      </dgm:t>
    </dgm:pt>
    <dgm:pt modelId="{2DB6265A-C2B4-4D82-AB97-FB4DF070BE0A}" type="parTrans" cxnId="{44BDB125-938E-45D7-8377-8849A7A1E225}">
      <dgm:prSet/>
      <dgm:spPr/>
      <dgm:t>
        <a:bodyPr/>
        <a:lstStyle/>
        <a:p>
          <a:endParaRPr lang="en-US"/>
        </a:p>
      </dgm:t>
    </dgm:pt>
    <dgm:pt modelId="{24DA1F7E-3043-4B8D-8BAD-79F2C1E00FF3}" type="sibTrans" cxnId="{44BDB125-938E-45D7-8377-8849A7A1E225}">
      <dgm:prSet/>
      <dgm:spPr/>
      <dgm:t>
        <a:bodyPr/>
        <a:lstStyle/>
        <a:p>
          <a:endParaRPr lang="en-US"/>
        </a:p>
      </dgm:t>
    </dgm:pt>
    <dgm:pt modelId="{149E1246-7CB6-4493-87A6-167CD4F65CAB}">
      <dgm:prSet/>
      <dgm:spPr/>
      <dgm:t>
        <a:bodyPr/>
        <a:lstStyle/>
        <a:p>
          <a:r>
            <a:rPr lang="en-US" b="1"/>
            <a:t>When you’re behind: Play aggressive with more quick pressure tactics.</a:t>
          </a:r>
          <a:endParaRPr lang="en-US"/>
        </a:p>
      </dgm:t>
    </dgm:pt>
    <dgm:pt modelId="{116D94DA-F6E8-410E-B3D6-959636380102}" type="parTrans" cxnId="{D7946E0E-2ABB-4677-8FBC-9CB437A7ECDF}">
      <dgm:prSet/>
      <dgm:spPr/>
      <dgm:t>
        <a:bodyPr/>
        <a:lstStyle/>
        <a:p>
          <a:endParaRPr lang="en-US"/>
        </a:p>
      </dgm:t>
    </dgm:pt>
    <dgm:pt modelId="{2904FBC7-691B-4179-9FC2-9FB9988DB6FB}" type="sibTrans" cxnId="{D7946E0E-2ABB-4677-8FBC-9CB437A7ECDF}">
      <dgm:prSet/>
      <dgm:spPr/>
      <dgm:t>
        <a:bodyPr/>
        <a:lstStyle/>
        <a:p>
          <a:endParaRPr lang="en-US"/>
        </a:p>
      </dgm:t>
    </dgm:pt>
    <dgm:pt modelId="{06E66B4E-5DBD-46A6-A565-399BD9460736}">
      <dgm:prSet/>
      <dgm:spPr/>
      <dgm:t>
        <a:bodyPr/>
        <a:lstStyle/>
        <a:p>
          <a:r>
            <a:rPr lang="en-US" b="1"/>
            <a:t>When you’re even: Go with your favorite style and have it locked in.</a:t>
          </a:r>
          <a:endParaRPr lang="en-US"/>
        </a:p>
      </dgm:t>
    </dgm:pt>
    <dgm:pt modelId="{095EFA3A-FCEE-4F6E-BF57-54C0FEC2E034}" type="parTrans" cxnId="{98A35918-93CD-48B9-B166-C50C27645CB6}">
      <dgm:prSet/>
      <dgm:spPr/>
      <dgm:t>
        <a:bodyPr/>
        <a:lstStyle/>
        <a:p>
          <a:endParaRPr lang="en-US"/>
        </a:p>
      </dgm:t>
    </dgm:pt>
    <dgm:pt modelId="{DA219FD6-5BA9-4927-B5E1-AFE79ACF6926}" type="sibTrans" cxnId="{98A35918-93CD-48B9-B166-C50C27645CB6}">
      <dgm:prSet/>
      <dgm:spPr/>
      <dgm:t>
        <a:bodyPr/>
        <a:lstStyle/>
        <a:p>
          <a:endParaRPr lang="en-US"/>
        </a:p>
      </dgm:t>
    </dgm:pt>
    <dgm:pt modelId="{C79E3808-A7EF-334F-B8F5-55BABD790C50}" type="pres">
      <dgm:prSet presAssocID="{8DBD9380-ABA5-43B8-89E5-C7B6D1666860}" presName="diagram" presStyleCnt="0">
        <dgm:presLayoutVars>
          <dgm:dir/>
          <dgm:resizeHandles val="exact"/>
        </dgm:presLayoutVars>
      </dgm:prSet>
      <dgm:spPr/>
    </dgm:pt>
    <dgm:pt modelId="{D4A216C9-A73A-8C4D-A75A-712F631987E2}" type="pres">
      <dgm:prSet presAssocID="{C59C642E-CFE5-4EBB-8949-F3A9C8040484}" presName="node" presStyleLbl="node1" presStyleIdx="0" presStyleCnt="4">
        <dgm:presLayoutVars>
          <dgm:bulletEnabled val="1"/>
        </dgm:presLayoutVars>
      </dgm:prSet>
      <dgm:spPr/>
    </dgm:pt>
    <dgm:pt modelId="{DB20A6A9-79F3-644B-86FE-8DE1EA932ADE}" type="pres">
      <dgm:prSet presAssocID="{87A0D722-15CF-4470-9549-BE6D6CD5576C}" presName="sibTrans" presStyleCnt="0"/>
      <dgm:spPr/>
    </dgm:pt>
    <dgm:pt modelId="{2F217078-8390-C448-A5FB-EC443A4B70B3}" type="pres">
      <dgm:prSet presAssocID="{4A7B2C5B-D2B4-4358-9977-2A4444A31506}" presName="node" presStyleLbl="node1" presStyleIdx="1" presStyleCnt="4">
        <dgm:presLayoutVars>
          <dgm:bulletEnabled val="1"/>
        </dgm:presLayoutVars>
      </dgm:prSet>
      <dgm:spPr/>
    </dgm:pt>
    <dgm:pt modelId="{DDBD3C8D-43FE-474D-A374-ADAAC7A04202}" type="pres">
      <dgm:prSet presAssocID="{24DA1F7E-3043-4B8D-8BAD-79F2C1E00FF3}" presName="sibTrans" presStyleCnt="0"/>
      <dgm:spPr/>
    </dgm:pt>
    <dgm:pt modelId="{5FBBC359-D8C3-234B-B026-2EF1DBC99F73}" type="pres">
      <dgm:prSet presAssocID="{149E1246-7CB6-4493-87A6-167CD4F65CAB}" presName="node" presStyleLbl="node1" presStyleIdx="2" presStyleCnt="4">
        <dgm:presLayoutVars>
          <dgm:bulletEnabled val="1"/>
        </dgm:presLayoutVars>
      </dgm:prSet>
      <dgm:spPr/>
    </dgm:pt>
    <dgm:pt modelId="{52C28BBE-610B-6247-A3BE-71F2A62488C4}" type="pres">
      <dgm:prSet presAssocID="{2904FBC7-691B-4179-9FC2-9FB9988DB6FB}" presName="sibTrans" presStyleCnt="0"/>
      <dgm:spPr/>
    </dgm:pt>
    <dgm:pt modelId="{A442B7FB-6B35-9E46-914A-571198BD3A81}" type="pres">
      <dgm:prSet presAssocID="{06E66B4E-5DBD-46A6-A565-399BD9460736}" presName="node" presStyleLbl="node1" presStyleIdx="3" presStyleCnt="4">
        <dgm:presLayoutVars>
          <dgm:bulletEnabled val="1"/>
        </dgm:presLayoutVars>
      </dgm:prSet>
      <dgm:spPr/>
    </dgm:pt>
  </dgm:ptLst>
  <dgm:cxnLst>
    <dgm:cxn modelId="{D7946E0E-2ABB-4677-8FBC-9CB437A7ECDF}" srcId="{8DBD9380-ABA5-43B8-89E5-C7B6D1666860}" destId="{149E1246-7CB6-4493-87A6-167CD4F65CAB}" srcOrd="2" destOrd="0" parTransId="{116D94DA-F6E8-410E-B3D6-959636380102}" sibTransId="{2904FBC7-691B-4179-9FC2-9FB9988DB6FB}"/>
    <dgm:cxn modelId="{98A35918-93CD-48B9-B166-C50C27645CB6}" srcId="{8DBD9380-ABA5-43B8-89E5-C7B6D1666860}" destId="{06E66B4E-5DBD-46A6-A565-399BD9460736}" srcOrd="3" destOrd="0" parTransId="{095EFA3A-FCEE-4F6E-BF57-54C0FEC2E034}" sibTransId="{DA219FD6-5BA9-4927-B5E1-AFE79ACF6926}"/>
    <dgm:cxn modelId="{44BDB125-938E-45D7-8377-8849A7A1E225}" srcId="{8DBD9380-ABA5-43B8-89E5-C7B6D1666860}" destId="{4A7B2C5B-D2B4-4358-9977-2A4444A31506}" srcOrd="1" destOrd="0" parTransId="{2DB6265A-C2B4-4D82-AB97-FB4DF070BE0A}" sibTransId="{24DA1F7E-3043-4B8D-8BAD-79F2C1E00FF3}"/>
    <dgm:cxn modelId="{DF7A192F-C4FC-4947-8D1F-7BE0A89AAB84}" srcId="{8DBD9380-ABA5-43B8-89E5-C7B6D1666860}" destId="{C59C642E-CFE5-4EBB-8949-F3A9C8040484}" srcOrd="0" destOrd="0" parTransId="{EA9E63DE-E990-4875-99F4-E385FB529053}" sibTransId="{87A0D722-15CF-4470-9549-BE6D6CD5576C}"/>
    <dgm:cxn modelId="{C871DE34-E66E-1744-AAAF-95CBB17DAF30}" type="presOf" srcId="{C59C642E-CFE5-4EBB-8949-F3A9C8040484}" destId="{D4A216C9-A73A-8C4D-A75A-712F631987E2}" srcOrd="0" destOrd="0" presId="urn:microsoft.com/office/officeart/2005/8/layout/default"/>
    <dgm:cxn modelId="{3D06E85C-4BF5-D348-B643-6AD7B6F1E87D}" type="presOf" srcId="{8DBD9380-ABA5-43B8-89E5-C7B6D1666860}" destId="{C79E3808-A7EF-334F-B8F5-55BABD790C50}" srcOrd="0" destOrd="0" presId="urn:microsoft.com/office/officeart/2005/8/layout/default"/>
    <dgm:cxn modelId="{C9875176-F613-EF42-90D7-20C0A3E7EAA3}" type="presOf" srcId="{06E66B4E-5DBD-46A6-A565-399BD9460736}" destId="{A442B7FB-6B35-9E46-914A-571198BD3A81}" srcOrd="0" destOrd="0" presId="urn:microsoft.com/office/officeart/2005/8/layout/default"/>
    <dgm:cxn modelId="{8F17CADA-2AB3-CE47-8834-1905779B026C}" type="presOf" srcId="{149E1246-7CB6-4493-87A6-167CD4F65CAB}" destId="{5FBBC359-D8C3-234B-B026-2EF1DBC99F73}" srcOrd="0" destOrd="0" presId="urn:microsoft.com/office/officeart/2005/8/layout/default"/>
    <dgm:cxn modelId="{E21A5EF6-ECDD-4E41-B142-BDB9B960DE86}" type="presOf" srcId="{4A7B2C5B-D2B4-4358-9977-2A4444A31506}" destId="{2F217078-8390-C448-A5FB-EC443A4B70B3}" srcOrd="0" destOrd="0" presId="urn:microsoft.com/office/officeart/2005/8/layout/default"/>
    <dgm:cxn modelId="{17C84045-463C-7B49-9005-A61A2039B3F2}" type="presParOf" srcId="{C79E3808-A7EF-334F-B8F5-55BABD790C50}" destId="{D4A216C9-A73A-8C4D-A75A-712F631987E2}" srcOrd="0" destOrd="0" presId="urn:microsoft.com/office/officeart/2005/8/layout/default"/>
    <dgm:cxn modelId="{B5021248-BBB9-1342-AD92-D48267051500}" type="presParOf" srcId="{C79E3808-A7EF-334F-B8F5-55BABD790C50}" destId="{DB20A6A9-79F3-644B-86FE-8DE1EA932ADE}" srcOrd="1" destOrd="0" presId="urn:microsoft.com/office/officeart/2005/8/layout/default"/>
    <dgm:cxn modelId="{168C3B85-9D02-A141-8A97-246D9E682F04}" type="presParOf" srcId="{C79E3808-A7EF-334F-B8F5-55BABD790C50}" destId="{2F217078-8390-C448-A5FB-EC443A4B70B3}" srcOrd="2" destOrd="0" presId="urn:microsoft.com/office/officeart/2005/8/layout/default"/>
    <dgm:cxn modelId="{30C9A66F-B383-F74A-94ED-09471E9E5378}" type="presParOf" srcId="{C79E3808-A7EF-334F-B8F5-55BABD790C50}" destId="{DDBD3C8D-43FE-474D-A374-ADAAC7A04202}" srcOrd="3" destOrd="0" presId="urn:microsoft.com/office/officeart/2005/8/layout/default"/>
    <dgm:cxn modelId="{1D6362FB-47A3-C549-9A2C-D83CDF2A54CE}" type="presParOf" srcId="{C79E3808-A7EF-334F-B8F5-55BABD790C50}" destId="{5FBBC359-D8C3-234B-B026-2EF1DBC99F73}" srcOrd="4" destOrd="0" presId="urn:microsoft.com/office/officeart/2005/8/layout/default"/>
    <dgm:cxn modelId="{265B1A2D-6D14-EA48-840F-90EF9A4762B4}" type="presParOf" srcId="{C79E3808-A7EF-334F-B8F5-55BABD790C50}" destId="{52C28BBE-610B-6247-A3BE-71F2A62488C4}" srcOrd="5" destOrd="0" presId="urn:microsoft.com/office/officeart/2005/8/layout/default"/>
    <dgm:cxn modelId="{5A4BEE6A-80FD-CF4E-9C4A-6084A29E3B7B}" type="presParOf" srcId="{C79E3808-A7EF-334F-B8F5-55BABD790C50}" destId="{A442B7FB-6B35-9E46-914A-571198BD3A81}"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F14D48-0171-4314-9CD3-43142B4C741C}"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52C23E97-C177-4A8E-A5B2-50AD04FFFCA9}">
      <dgm:prSet/>
      <dgm:spPr/>
      <dgm:t>
        <a:bodyPr/>
        <a:lstStyle/>
        <a:p>
          <a:r>
            <a:rPr lang="en-US"/>
            <a:t>You should be aware of the following momentum changing factors:</a:t>
          </a:r>
        </a:p>
      </dgm:t>
    </dgm:pt>
    <dgm:pt modelId="{28DB8EE2-D002-4465-8656-FF08079AC365}" type="parTrans" cxnId="{FFCD2C39-36D0-4FF9-9362-A84517D7B1DD}">
      <dgm:prSet/>
      <dgm:spPr/>
      <dgm:t>
        <a:bodyPr/>
        <a:lstStyle/>
        <a:p>
          <a:endParaRPr lang="en-US"/>
        </a:p>
      </dgm:t>
    </dgm:pt>
    <dgm:pt modelId="{4FA10EF9-B28B-4FE4-A798-ECE7CCEC7C9E}" type="sibTrans" cxnId="{FFCD2C39-36D0-4FF9-9362-A84517D7B1DD}">
      <dgm:prSet/>
      <dgm:spPr/>
      <dgm:t>
        <a:bodyPr/>
        <a:lstStyle/>
        <a:p>
          <a:endParaRPr lang="en-US"/>
        </a:p>
      </dgm:t>
    </dgm:pt>
    <dgm:pt modelId="{B287854D-1D2D-4261-B73F-C2DD515A4F75}">
      <dgm:prSet/>
      <dgm:spPr/>
      <dgm:t>
        <a:bodyPr/>
        <a:lstStyle/>
        <a:p>
          <a:r>
            <a:rPr lang="en-US"/>
            <a:t>-            </a:t>
          </a:r>
          <a:r>
            <a:rPr lang="en-US" b="1"/>
            <a:t>When a player has just won/lost a set.</a:t>
          </a:r>
          <a:endParaRPr lang="en-US"/>
        </a:p>
      </dgm:t>
    </dgm:pt>
    <dgm:pt modelId="{04EA3B02-7525-4B38-BFF6-A89FD83F66B2}" type="parTrans" cxnId="{F7EC1844-AC0F-4470-9321-A78046DBFB8B}">
      <dgm:prSet/>
      <dgm:spPr/>
      <dgm:t>
        <a:bodyPr/>
        <a:lstStyle/>
        <a:p>
          <a:endParaRPr lang="en-US"/>
        </a:p>
      </dgm:t>
    </dgm:pt>
    <dgm:pt modelId="{5B6EFEF5-F6B3-495E-AA7F-60624395482F}" type="sibTrans" cxnId="{F7EC1844-AC0F-4470-9321-A78046DBFB8B}">
      <dgm:prSet/>
      <dgm:spPr/>
      <dgm:t>
        <a:bodyPr/>
        <a:lstStyle/>
        <a:p>
          <a:endParaRPr lang="en-US"/>
        </a:p>
      </dgm:t>
    </dgm:pt>
    <dgm:pt modelId="{023C3F22-1F1A-4780-870B-03217B3EE5A8}">
      <dgm:prSet/>
      <dgm:spPr/>
      <dgm:t>
        <a:bodyPr/>
        <a:lstStyle/>
        <a:p>
          <a:r>
            <a:rPr lang="en-US"/>
            <a:t>-            </a:t>
          </a:r>
          <a:r>
            <a:rPr lang="en-US" b="1"/>
            <a:t>When opportunities to win games are not converted, especially    </a:t>
          </a:r>
          <a:endParaRPr lang="en-US"/>
        </a:p>
      </dgm:t>
    </dgm:pt>
    <dgm:pt modelId="{37799DED-06A9-49F5-B3D9-2598230B4AD1}" type="parTrans" cxnId="{6E66D96C-A54F-42E0-98E2-01E8EE38D8C6}">
      <dgm:prSet/>
      <dgm:spPr/>
      <dgm:t>
        <a:bodyPr/>
        <a:lstStyle/>
        <a:p>
          <a:endParaRPr lang="en-US"/>
        </a:p>
      </dgm:t>
    </dgm:pt>
    <dgm:pt modelId="{5F4AB815-97D8-4D1C-8908-1306AAF584A0}" type="sibTrans" cxnId="{6E66D96C-A54F-42E0-98E2-01E8EE38D8C6}">
      <dgm:prSet/>
      <dgm:spPr/>
      <dgm:t>
        <a:bodyPr/>
        <a:lstStyle/>
        <a:p>
          <a:endParaRPr lang="en-US"/>
        </a:p>
      </dgm:t>
    </dgm:pt>
    <dgm:pt modelId="{254BF592-2D31-4CBE-9B53-F618FBA447FD}">
      <dgm:prSet/>
      <dgm:spPr/>
      <dgm:t>
        <a:bodyPr/>
        <a:lstStyle/>
        <a:p>
          <a:r>
            <a:rPr lang="en-US" b="1"/>
            <a:t>large leads of two or three points.</a:t>
          </a:r>
          <a:endParaRPr lang="en-US"/>
        </a:p>
      </dgm:t>
    </dgm:pt>
    <dgm:pt modelId="{03530AA0-CD8A-4047-B21B-00750D47ABF4}" type="parTrans" cxnId="{E86C5A98-3A02-4F31-9958-A0AE6EF8D58A}">
      <dgm:prSet/>
      <dgm:spPr/>
      <dgm:t>
        <a:bodyPr/>
        <a:lstStyle/>
        <a:p>
          <a:endParaRPr lang="en-US"/>
        </a:p>
      </dgm:t>
    </dgm:pt>
    <dgm:pt modelId="{2BB7FCD3-B710-4278-B450-28F5CECACA8E}" type="sibTrans" cxnId="{E86C5A98-3A02-4F31-9958-A0AE6EF8D58A}">
      <dgm:prSet/>
      <dgm:spPr/>
      <dgm:t>
        <a:bodyPr/>
        <a:lstStyle/>
        <a:p>
          <a:endParaRPr lang="en-US"/>
        </a:p>
      </dgm:t>
    </dgm:pt>
    <dgm:pt modelId="{5A2762AF-5C2F-4D66-A205-001D84E2287E}">
      <dgm:prSet/>
      <dgm:spPr/>
      <dgm:t>
        <a:bodyPr/>
        <a:lstStyle/>
        <a:p>
          <a:r>
            <a:rPr lang="en-US"/>
            <a:t>-            </a:t>
          </a:r>
          <a:r>
            <a:rPr lang="en-US" b="1"/>
            <a:t>When a player has just won/lost a very long game. NB!</a:t>
          </a:r>
          <a:endParaRPr lang="en-US"/>
        </a:p>
      </dgm:t>
    </dgm:pt>
    <dgm:pt modelId="{70AB3E0D-B418-4D03-B15E-BB1EEB6DCD10}" type="parTrans" cxnId="{8230D68B-2106-4D99-BB82-07A51DE95C08}">
      <dgm:prSet/>
      <dgm:spPr/>
      <dgm:t>
        <a:bodyPr/>
        <a:lstStyle/>
        <a:p>
          <a:endParaRPr lang="en-US"/>
        </a:p>
      </dgm:t>
    </dgm:pt>
    <dgm:pt modelId="{EC3FC294-6550-4510-84B4-B8F13C10A3BF}" type="sibTrans" cxnId="{8230D68B-2106-4D99-BB82-07A51DE95C08}">
      <dgm:prSet/>
      <dgm:spPr/>
      <dgm:t>
        <a:bodyPr/>
        <a:lstStyle/>
        <a:p>
          <a:endParaRPr lang="en-US"/>
        </a:p>
      </dgm:t>
    </dgm:pt>
    <dgm:pt modelId="{2D58F9F0-F325-43B9-8CA6-826521BE485A}">
      <dgm:prSet/>
      <dgm:spPr/>
      <dgm:t>
        <a:bodyPr/>
        <a:lstStyle/>
        <a:p>
          <a:r>
            <a:rPr lang="en-US"/>
            <a:t>-            </a:t>
          </a:r>
          <a:r>
            <a:rPr lang="en-US" b="1"/>
            <a:t>Rain delays</a:t>
          </a:r>
          <a:endParaRPr lang="en-US"/>
        </a:p>
      </dgm:t>
    </dgm:pt>
    <dgm:pt modelId="{C11991F8-B5E6-4BFF-B015-132ABA08A682}" type="parTrans" cxnId="{4649CDBA-6164-4727-B0EF-3251BF8FA958}">
      <dgm:prSet/>
      <dgm:spPr/>
      <dgm:t>
        <a:bodyPr/>
        <a:lstStyle/>
        <a:p>
          <a:endParaRPr lang="en-US"/>
        </a:p>
      </dgm:t>
    </dgm:pt>
    <dgm:pt modelId="{4D49C0BD-831C-425D-ABE4-AE886D9CC128}" type="sibTrans" cxnId="{4649CDBA-6164-4727-B0EF-3251BF8FA958}">
      <dgm:prSet/>
      <dgm:spPr/>
      <dgm:t>
        <a:bodyPr/>
        <a:lstStyle/>
        <a:p>
          <a:endParaRPr lang="en-US"/>
        </a:p>
      </dgm:t>
    </dgm:pt>
    <dgm:pt modelId="{D506ECFF-35A3-4BB8-8065-9684ACCBB3BB}">
      <dgm:prSet/>
      <dgm:spPr/>
      <dgm:t>
        <a:bodyPr/>
        <a:lstStyle/>
        <a:p>
          <a:r>
            <a:rPr lang="en-US"/>
            <a:t>-            </a:t>
          </a:r>
          <a:r>
            <a:rPr lang="en-US" b="1"/>
            <a:t>Injury timeouts / Bathroom breaks</a:t>
          </a:r>
          <a:endParaRPr lang="en-US"/>
        </a:p>
      </dgm:t>
    </dgm:pt>
    <dgm:pt modelId="{8036118D-DC08-4702-80CE-D1A7B506E6C7}" type="parTrans" cxnId="{D9A268EB-71CA-4E4E-A5A4-87F71B5E1291}">
      <dgm:prSet/>
      <dgm:spPr/>
      <dgm:t>
        <a:bodyPr/>
        <a:lstStyle/>
        <a:p>
          <a:endParaRPr lang="en-US"/>
        </a:p>
      </dgm:t>
    </dgm:pt>
    <dgm:pt modelId="{99DF1436-252A-41BC-9D16-4B09F19E4155}" type="sibTrans" cxnId="{D9A268EB-71CA-4E4E-A5A4-87F71B5E1291}">
      <dgm:prSet/>
      <dgm:spPr/>
      <dgm:t>
        <a:bodyPr/>
        <a:lstStyle/>
        <a:p>
          <a:endParaRPr lang="en-US"/>
        </a:p>
      </dgm:t>
    </dgm:pt>
    <dgm:pt modelId="{34B7F680-DB73-4B11-A85C-65BE30E87748}">
      <dgm:prSet/>
      <dgm:spPr/>
      <dgm:t>
        <a:bodyPr/>
        <a:lstStyle/>
        <a:p>
          <a:r>
            <a:rPr lang="en-US"/>
            <a:t>-            </a:t>
          </a:r>
          <a:r>
            <a:rPr lang="en-US" b="1"/>
            <a:t>Bad calls by your opponent or by a linesman</a:t>
          </a:r>
          <a:endParaRPr lang="en-US"/>
        </a:p>
      </dgm:t>
    </dgm:pt>
    <dgm:pt modelId="{865CBE0C-94EF-47BA-8F5C-16E8003F3E54}" type="parTrans" cxnId="{25E5116D-5DFD-4A8F-A57C-304C5D701012}">
      <dgm:prSet/>
      <dgm:spPr/>
      <dgm:t>
        <a:bodyPr/>
        <a:lstStyle/>
        <a:p>
          <a:endParaRPr lang="en-US"/>
        </a:p>
      </dgm:t>
    </dgm:pt>
    <dgm:pt modelId="{DB657162-7FA0-4B44-B073-B8269B483E17}" type="sibTrans" cxnId="{25E5116D-5DFD-4A8F-A57C-304C5D701012}">
      <dgm:prSet/>
      <dgm:spPr/>
      <dgm:t>
        <a:bodyPr/>
        <a:lstStyle/>
        <a:p>
          <a:endParaRPr lang="en-US"/>
        </a:p>
      </dgm:t>
    </dgm:pt>
    <dgm:pt modelId="{F7569ABC-D2DA-44DF-9197-58D1AA355558}">
      <dgm:prSet/>
      <dgm:spPr/>
      <dgm:t>
        <a:bodyPr/>
        <a:lstStyle/>
        <a:p>
          <a:r>
            <a:rPr lang="en-US"/>
            <a:t>-            </a:t>
          </a:r>
          <a:r>
            <a:rPr lang="en-US" b="1"/>
            <a:t>Emotional disruption by an opponent that may or may not cause a code   </a:t>
          </a:r>
          <a:endParaRPr lang="en-US"/>
        </a:p>
      </dgm:t>
    </dgm:pt>
    <dgm:pt modelId="{9AB67F04-5957-4094-8A7D-8775444DD91C}" type="parTrans" cxnId="{0050B075-9D31-4922-B7DE-39F8F393F1B2}">
      <dgm:prSet/>
      <dgm:spPr/>
      <dgm:t>
        <a:bodyPr/>
        <a:lstStyle/>
        <a:p>
          <a:endParaRPr lang="en-US"/>
        </a:p>
      </dgm:t>
    </dgm:pt>
    <dgm:pt modelId="{C898A290-440F-4D23-90E8-A63AEDFBE01C}" type="sibTrans" cxnId="{0050B075-9D31-4922-B7DE-39F8F393F1B2}">
      <dgm:prSet/>
      <dgm:spPr/>
      <dgm:t>
        <a:bodyPr/>
        <a:lstStyle/>
        <a:p>
          <a:endParaRPr lang="en-US"/>
        </a:p>
      </dgm:t>
    </dgm:pt>
    <dgm:pt modelId="{A18C924C-5202-420B-B670-B93CBF911976}">
      <dgm:prSet/>
      <dgm:spPr/>
      <dgm:t>
        <a:bodyPr/>
        <a:lstStyle/>
        <a:p>
          <a:r>
            <a:rPr lang="en-US" b="1"/>
            <a:t>violation.</a:t>
          </a:r>
          <a:endParaRPr lang="en-US"/>
        </a:p>
      </dgm:t>
    </dgm:pt>
    <dgm:pt modelId="{D0B05CB3-A641-4FCE-B316-4F2E2DBA964B}" type="parTrans" cxnId="{7470FB17-D0DC-48BA-B9BD-D8AB22B3409A}">
      <dgm:prSet/>
      <dgm:spPr/>
      <dgm:t>
        <a:bodyPr/>
        <a:lstStyle/>
        <a:p>
          <a:endParaRPr lang="en-US"/>
        </a:p>
      </dgm:t>
    </dgm:pt>
    <dgm:pt modelId="{DF3877DC-6931-432F-98C6-E19F717ED319}" type="sibTrans" cxnId="{7470FB17-D0DC-48BA-B9BD-D8AB22B3409A}">
      <dgm:prSet/>
      <dgm:spPr/>
      <dgm:t>
        <a:bodyPr/>
        <a:lstStyle/>
        <a:p>
          <a:endParaRPr lang="en-US"/>
        </a:p>
      </dgm:t>
    </dgm:pt>
    <dgm:pt modelId="{B182B646-99E9-4D47-BF7B-3140D211F9F8}">
      <dgm:prSet/>
      <dgm:spPr/>
      <dgm:t>
        <a:bodyPr/>
        <a:lstStyle/>
        <a:p>
          <a:r>
            <a:rPr lang="en-US"/>
            <a:t>-            </a:t>
          </a:r>
          <a:r>
            <a:rPr lang="en-US" b="1"/>
            <a:t>Code violations</a:t>
          </a:r>
          <a:endParaRPr lang="en-US"/>
        </a:p>
      </dgm:t>
    </dgm:pt>
    <dgm:pt modelId="{7AD1E371-B8CA-4CF3-B0C1-F5DB7E6ED2D8}" type="parTrans" cxnId="{A0AEA91D-BFF1-4D92-811C-E95932975C40}">
      <dgm:prSet/>
      <dgm:spPr/>
      <dgm:t>
        <a:bodyPr/>
        <a:lstStyle/>
        <a:p>
          <a:endParaRPr lang="en-US"/>
        </a:p>
      </dgm:t>
    </dgm:pt>
    <dgm:pt modelId="{AAF297F6-8509-4647-A772-7A4020271DCD}" type="sibTrans" cxnId="{A0AEA91D-BFF1-4D92-811C-E95932975C40}">
      <dgm:prSet/>
      <dgm:spPr/>
      <dgm:t>
        <a:bodyPr/>
        <a:lstStyle/>
        <a:p>
          <a:endParaRPr lang="en-US"/>
        </a:p>
      </dgm:t>
    </dgm:pt>
    <dgm:pt modelId="{10B87996-4FE1-4F5F-BE91-CD8017CC84E3}">
      <dgm:prSet/>
      <dgm:spPr/>
      <dgm:t>
        <a:bodyPr/>
        <a:lstStyle/>
        <a:p>
          <a:r>
            <a:rPr lang="en-US" b="1"/>
            <a:t>Equipment changes</a:t>
          </a:r>
          <a:r>
            <a:rPr lang="en-US"/>
            <a:t> </a:t>
          </a:r>
        </a:p>
      </dgm:t>
    </dgm:pt>
    <dgm:pt modelId="{1C74485C-5224-4DB7-A80F-87FC520A2BBE}" type="parTrans" cxnId="{23DF39C4-74C2-4E11-8DE9-31721AC95BF6}">
      <dgm:prSet/>
      <dgm:spPr/>
      <dgm:t>
        <a:bodyPr/>
        <a:lstStyle/>
        <a:p>
          <a:endParaRPr lang="en-US"/>
        </a:p>
      </dgm:t>
    </dgm:pt>
    <dgm:pt modelId="{08AEC414-C7DC-4657-97D1-475A040485E3}" type="sibTrans" cxnId="{23DF39C4-74C2-4E11-8DE9-31721AC95BF6}">
      <dgm:prSet/>
      <dgm:spPr/>
      <dgm:t>
        <a:bodyPr/>
        <a:lstStyle/>
        <a:p>
          <a:endParaRPr lang="en-US"/>
        </a:p>
      </dgm:t>
    </dgm:pt>
    <dgm:pt modelId="{B1556A78-2CA5-F044-9BB4-62BFB5F29640}" type="pres">
      <dgm:prSet presAssocID="{A7F14D48-0171-4314-9CD3-43142B4C741C}" presName="diagram" presStyleCnt="0">
        <dgm:presLayoutVars>
          <dgm:dir/>
          <dgm:resizeHandles val="exact"/>
        </dgm:presLayoutVars>
      </dgm:prSet>
      <dgm:spPr/>
    </dgm:pt>
    <dgm:pt modelId="{E0C4EF7C-0F00-2E4B-A6D6-91DB8D371EAF}" type="pres">
      <dgm:prSet presAssocID="{52C23E97-C177-4A8E-A5B2-50AD04FFFCA9}" presName="node" presStyleLbl="node1" presStyleIdx="0" presStyleCnt="12">
        <dgm:presLayoutVars>
          <dgm:bulletEnabled val="1"/>
        </dgm:presLayoutVars>
      </dgm:prSet>
      <dgm:spPr/>
    </dgm:pt>
    <dgm:pt modelId="{BB54CEF2-7B08-BE42-83F5-818FBAAD44D0}" type="pres">
      <dgm:prSet presAssocID="{4FA10EF9-B28B-4FE4-A798-ECE7CCEC7C9E}" presName="sibTrans" presStyleCnt="0"/>
      <dgm:spPr/>
    </dgm:pt>
    <dgm:pt modelId="{4952E8A4-BA74-CA4C-BB7C-A62D4513AA53}" type="pres">
      <dgm:prSet presAssocID="{B287854D-1D2D-4261-B73F-C2DD515A4F75}" presName="node" presStyleLbl="node1" presStyleIdx="1" presStyleCnt="12">
        <dgm:presLayoutVars>
          <dgm:bulletEnabled val="1"/>
        </dgm:presLayoutVars>
      </dgm:prSet>
      <dgm:spPr/>
    </dgm:pt>
    <dgm:pt modelId="{E3D7668B-5936-7141-90B0-DB0E80356733}" type="pres">
      <dgm:prSet presAssocID="{5B6EFEF5-F6B3-495E-AA7F-60624395482F}" presName="sibTrans" presStyleCnt="0"/>
      <dgm:spPr/>
    </dgm:pt>
    <dgm:pt modelId="{CAD3DE3C-0238-6244-93F1-D9967A6CA6E7}" type="pres">
      <dgm:prSet presAssocID="{023C3F22-1F1A-4780-870B-03217B3EE5A8}" presName="node" presStyleLbl="node1" presStyleIdx="2" presStyleCnt="12">
        <dgm:presLayoutVars>
          <dgm:bulletEnabled val="1"/>
        </dgm:presLayoutVars>
      </dgm:prSet>
      <dgm:spPr/>
    </dgm:pt>
    <dgm:pt modelId="{7E7372C9-43C6-254B-9AF7-E228208A54D5}" type="pres">
      <dgm:prSet presAssocID="{5F4AB815-97D8-4D1C-8908-1306AAF584A0}" presName="sibTrans" presStyleCnt="0"/>
      <dgm:spPr/>
    </dgm:pt>
    <dgm:pt modelId="{C6D46616-7D91-8546-8366-A7086E74C9F5}" type="pres">
      <dgm:prSet presAssocID="{254BF592-2D31-4CBE-9B53-F618FBA447FD}" presName="node" presStyleLbl="node1" presStyleIdx="3" presStyleCnt="12">
        <dgm:presLayoutVars>
          <dgm:bulletEnabled val="1"/>
        </dgm:presLayoutVars>
      </dgm:prSet>
      <dgm:spPr/>
    </dgm:pt>
    <dgm:pt modelId="{FB6F1BCB-762C-E14D-A4DB-186207F359B5}" type="pres">
      <dgm:prSet presAssocID="{2BB7FCD3-B710-4278-B450-28F5CECACA8E}" presName="sibTrans" presStyleCnt="0"/>
      <dgm:spPr/>
    </dgm:pt>
    <dgm:pt modelId="{369CDDE4-ABAD-0345-B75C-640E7D400A0A}" type="pres">
      <dgm:prSet presAssocID="{5A2762AF-5C2F-4D66-A205-001D84E2287E}" presName="node" presStyleLbl="node1" presStyleIdx="4" presStyleCnt="12">
        <dgm:presLayoutVars>
          <dgm:bulletEnabled val="1"/>
        </dgm:presLayoutVars>
      </dgm:prSet>
      <dgm:spPr/>
    </dgm:pt>
    <dgm:pt modelId="{0BCE76C6-1F3B-7B41-8530-283F500D0605}" type="pres">
      <dgm:prSet presAssocID="{EC3FC294-6550-4510-84B4-B8F13C10A3BF}" presName="sibTrans" presStyleCnt="0"/>
      <dgm:spPr/>
    </dgm:pt>
    <dgm:pt modelId="{0DE5C0D0-5077-AD41-A6F7-222DF892B0A2}" type="pres">
      <dgm:prSet presAssocID="{2D58F9F0-F325-43B9-8CA6-826521BE485A}" presName="node" presStyleLbl="node1" presStyleIdx="5" presStyleCnt="12">
        <dgm:presLayoutVars>
          <dgm:bulletEnabled val="1"/>
        </dgm:presLayoutVars>
      </dgm:prSet>
      <dgm:spPr/>
    </dgm:pt>
    <dgm:pt modelId="{3A5837A1-5948-9249-B0A4-EE0C2F14A0C2}" type="pres">
      <dgm:prSet presAssocID="{4D49C0BD-831C-425D-ABE4-AE886D9CC128}" presName="sibTrans" presStyleCnt="0"/>
      <dgm:spPr/>
    </dgm:pt>
    <dgm:pt modelId="{5AFFD9F8-AFC1-0241-9596-111ED5B75699}" type="pres">
      <dgm:prSet presAssocID="{D506ECFF-35A3-4BB8-8065-9684ACCBB3BB}" presName="node" presStyleLbl="node1" presStyleIdx="6" presStyleCnt="12">
        <dgm:presLayoutVars>
          <dgm:bulletEnabled val="1"/>
        </dgm:presLayoutVars>
      </dgm:prSet>
      <dgm:spPr/>
    </dgm:pt>
    <dgm:pt modelId="{996A304B-2F48-404A-84FF-A7C822D8D754}" type="pres">
      <dgm:prSet presAssocID="{99DF1436-252A-41BC-9D16-4B09F19E4155}" presName="sibTrans" presStyleCnt="0"/>
      <dgm:spPr/>
    </dgm:pt>
    <dgm:pt modelId="{307E0CDF-3353-5E47-AB0E-5DBD13A22701}" type="pres">
      <dgm:prSet presAssocID="{34B7F680-DB73-4B11-A85C-65BE30E87748}" presName="node" presStyleLbl="node1" presStyleIdx="7" presStyleCnt="12">
        <dgm:presLayoutVars>
          <dgm:bulletEnabled val="1"/>
        </dgm:presLayoutVars>
      </dgm:prSet>
      <dgm:spPr/>
    </dgm:pt>
    <dgm:pt modelId="{07EBD2BF-C14D-1A4B-B654-63FD74EDC732}" type="pres">
      <dgm:prSet presAssocID="{DB657162-7FA0-4B44-B073-B8269B483E17}" presName="sibTrans" presStyleCnt="0"/>
      <dgm:spPr/>
    </dgm:pt>
    <dgm:pt modelId="{D76872DB-F11F-374B-BD46-582509E3F15F}" type="pres">
      <dgm:prSet presAssocID="{F7569ABC-D2DA-44DF-9197-58D1AA355558}" presName="node" presStyleLbl="node1" presStyleIdx="8" presStyleCnt="12">
        <dgm:presLayoutVars>
          <dgm:bulletEnabled val="1"/>
        </dgm:presLayoutVars>
      </dgm:prSet>
      <dgm:spPr/>
    </dgm:pt>
    <dgm:pt modelId="{65DCD23B-9D87-EC41-A7A4-0487AC49678F}" type="pres">
      <dgm:prSet presAssocID="{C898A290-440F-4D23-90E8-A63AEDFBE01C}" presName="sibTrans" presStyleCnt="0"/>
      <dgm:spPr/>
    </dgm:pt>
    <dgm:pt modelId="{35D8B06A-6A51-D34B-8D51-9B36D80075E5}" type="pres">
      <dgm:prSet presAssocID="{A18C924C-5202-420B-B670-B93CBF911976}" presName="node" presStyleLbl="node1" presStyleIdx="9" presStyleCnt="12">
        <dgm:presLayoutVars>
          <dgm:bulletEnabled val="1"/>
        </dgm:presLayoutVars>
      </dgm:prSet>
      <dgm:spPr/>
    </dgm:pt>
    <dgm:pt modelId="{3CD619D6-E0ED-3B47-BD2A-EEE9C7CE2B55}" type="pres">
      <dgm:prSet presAssocID="{DF3877DC-6931-432F-98C6-E19F717ED319}" presName="sibTrans" presStyleCnt="0"/>
      <dgm:spPr/>
    </dgm:pt>
    <dgm:pt modelId="{B55D7B2F-537C-F549-822E-EF361AD86882}" type="pres">
      <dgm:prSet presAssocID="{B182B646-99E9-4D47-BF7B-3140D211F9F8}" presName="node" presStyleLbl="node1" presStyleIdx="10" presStyleCnt="12">
        <dgm:presLayoutVars>
          <dgm:bulletEnabled val="1"/>
        </dgm:presLayoutVars>
      </dgm:prSet>
      <dgm:spPr/>
    </dgm:pt>
    <dgm:pt modelId="{90CAA8F9-4D6D-974A-AE7E-4E9A87152B0A}" type="pres">
      <dgm:prSet presAssocID="{AAF297F6-8509-4647-A772-7A4020271DCD}" presName="sibTrans" presStyleCnt="0"/>
      <dgm:spPr/>
    </dgm:pt>
    <dgm:pt modelId="{EE6D853B-FAC4-8E45-A476-2307F9BFA217}" type="pres">
      <dgm:prSet presAssocID="{10B87996-4FE1-4F5F-BE91-CD8017CC84E3}" presName="node" presStyleLbl="node1" presStyleIdx="11" presStyleCnt="12">
        <dgm:presLayoutVars>
          <dgm:bulletEnabled val="1"/>
        </dgm:presLayoutVars>
      </dgm:prSet>
      <dgm:spPr/>
    </dgm:pt>
  </dgm:ptLst>
  <dgm:cxnLst>
    <dgm:cxn modelId="{23722100-7534-0945-A374-B0D0CDD8B1E5}" type="presOf" srcId="{254BF592-2D31-4CBE-9B53-F618FBA447FD}" destId="{C6D46616-7D91-8546-8366-A7086E74C9F5}" srcOrd="0" destOrd="0" presId="urn:microsoft.com/office/officeart/2005/8/layout/default"/>
    <dgm:cxn modelId="{7470FB17-D0DC-48BA-B9BD-D8AB22B3409A}" srcId="{A7F14D48-0171-4314-9CD3-43142B4C741C}" destId="{A18C924C-5202-420B-B670-B93CBF911976}" srcOrd="9" destOrd="0" parTransId="{D0B05CB3-A641-4FCE-B316-4F2E2DBA964B}" sibTransId="{DF3877DC-6931-432F-98C6-E19F717ED319}"/>
    <dgm:cxn modelId="{8D71BB1C-2F1B-A640-A644-9EE7E50E42BF}" type="presOf" srcId="{023C3F22-1F1A-4780-870B-03217B3EE5A8}" destId="{CAD3DE3C-0238-6244-93F1-D9967A6CA6E7}" srcOrd="0" destOrd="0" presId="urn:microsoft.com/office/officeart/2005/8/layout/default"/>
    <dgm:cxn modelId="{A0AEA91D-BFF1-4D92-811C-E95932975C40}" srcId="{A7F14D48-0171-4314-9CD3-43142B4C741C}" destId="{B182B646-99E9-4D47-BF7B-3140D211F9F8}" srcOrd="10" destOrd="0" parTransId="{7AD1E371-B8CA-4CF3-B0C1-F5DB7E6ED2D8}" sibTransId="{AAF297F6-8509-4647-A772-7A4020271DCD}"/>
    <dgm:cxn modelId="{53646F2A-F929-C24B-9464-9A992250151F}" type="presOf" srcId="{2D58F9F0-F325-43B9-8CA6-826521BE485A}" destId="{0DE5C0D0-5077-AD41-A6F7-222DF892B0A2}" srcOrd="0" destOrd="0" presId="urn:microsoft.com/office/officeart/2005/8/layout/default"/>
    <dgm:cxn modelId="{FFCD2C39-36D0-4FF9-9362-A84517D7B1DD}" srcId="{A7F14D48-0171-4314-9CD3-43142B4C741C}" destId="{52C23E97-C177-4A8E-A5B2-50AD04FFFCA9}" srcOrd="0" destOrd="0" parTransId="{28DB8EE2-D002-4465-8656-FF08079AC365}" sibTransId="{4FA10EF9-B28B-4FE4-A798-ECE7CCEC7C9E}"/>
    <dgm:cxn modelId="{F7EC1844-AC0F-4470-9321-A78046DBFB8B}" srcId="{A7F14D48-0171-4314-9CD3-43142B4C741C}" destId="{B287854D-1D2D-4261-B73F-C2DD515A4F75}" srcOrd="1" destOrd="0" parTransId="{04EA3B02-7525-4B38-BFF6-A89FD83F66B2}" sibTransId="{5B6EFEF5-F6B3-495E-AA7F-60624395482F}"/>
    <dgm:cxn modelId="{4BA2CE4A-47D8-264E-B0E8-F321406C5CC6}" type="presOf" srcId="{B287854D-1D2D-4261-B73F-C2DD515A4F75}" destId="{4952E8A4-BA74-CA4C-BB7C-A62D4513AA53}" srcOrd="0" destOrd="0" presId="urn:microsoft.com/office/officeart/2005/8/layout/default"/>
    <dgm:cxn modelId="{EFA1EA5D-8D18-B341-B4D7-F384CD8DDE9A}" type="presOf" srcId="{34B7F680-DB73-4B11-A85C-65BE30E87748}" destId="{307E0CDF-3353-5E47-AB0E-5DBD13A22701}" srcOrd="0" destOrd="0" presId="urn:microsoft.com/office/officeart/2005/8/layout/default"/>
    <dgm:cxn modelId="{6E66D96C-A54F-42E0-98E2-01E8EE38D8C6}" srcId="{A7F14D48-0171-4314-9CD3-43142B4C741C}" destId="{023C3F22-1F1A-4780-870B-03217B3EE5A8}" srcOrd="2" destOrd="0" parTransId="{37799DED-06A9-49F5-B3D9-2598230B4AD1}" sibTransId="{5F4AB815-97D8-4D1C-8908-1306AAF584A0}"/>
    <dgm:cxn modelId="{25E5116D-5DFD-4A8F-A57C-304C5D701012}" srcId="{A7F14D48-0171-4314-9CD3-43142B4C741C}" destId="{34B7F680-DB73-4B11-A85C-65BE30E87748}" srcOrd="7" destOrd="0" parTransId="{865CBE0C-94EF-47BA-8F5C-16E8003F3E54}" sibTransId="{DB657162-7FA0-4B44-B073-B8269B483E17}"/>
    <dgm:cxn modelId="{0050B075-9D31-4922-B7DE-39F8F393F1B2}" srcId="{A7F14D48-0171-4314-9CD3-43142B4C741C}" destId="{F7569ABC-D2DA-44DF-9197-58D1AA355558}" srcOrd="8" destOrd="0" parTransId="{9AB67F04-5957-4094-8A7D-8775444DD91C}" sibTransId="{C898A290-440F-4D23-90E8-A63AEDFBE01C}"/>
    <dgm:cxn modelId="{3959A483-E614-6E4B-A314-CF3F772005C2}" type="presOf" srcId="{A18C924C-5202-420B-B670-B93CBF911976}" destId="{35D8B06A-6A51-D34B-8D51-9B36D80075E5}" srcOrd="0" destOrd="0" presId="urn:microsoft.com/office/officeart/2005/8/layout/default"/>
    <dgm:cxn modelId="{8230D68B-2106-4D99-BB82-07A51DE95C08}" srcId="{A7F14D48-0171-4314-9CD3-43142B4C741C}" destId="{5A2762AF-5C2F-4D66-A205-001D84E2287E}" srcOrd="4" destOrd="0" parTransId="{70AB3E0D-B418-4D03-B15E-BB1EEB6DCD10}" sibTransId="{EC3FC294-6550-4510-84B4-B8F13C10A3BF}"/>
    <dgm:cxn modelId="{E86C5A98-3A02-4F31-9958-A0AE6EF8D58A}" srcId="{A7F14D48-0171-4314-9CD3-43142B4C741C}" destId="{254BF592-2D31-4CBE-9B53-F618FBA447FD}" srcOrd="3" destOrd="0" parTransId="{03530AA0-CD8A-4047-B21B-00750D47ABF4}" sibTransId="{2BB7FCD3-B710-4278-B450-28F5CECACA8E}"/>
    <dgm:cxn modelId="{BC4A2EB1-891A-8642-AB49-5E295FB4987B}" type="presOf" srcId="{F7569ABC-D2DA-44DF-9197-58D1AA355558}" destId="{D76872DB-F11F-374B-BD46-582509E3F15F}" srcOrd="0" destOrd="0" presId="urn:microsoft.com/office/officeart/2005/8/layout/default"/>
    <dgm:cxn modelId="{4649CDBA-6164-4727-B0EF-3251BF8FA958}" srcId="{A7F14D48-0171-4314-9CD3-43142B4C741C}" destId="{2D58F9F0-F325-43B9-8CA6-826521BE485A}" srcOrd="5" destOrd="0" parTransId="{C11991F8-B5E6-4BFF-B015-132ABA08A682}" sibTransId="{4D49C0BD-831C-425D-ABE4-AE886D9CC128}"/>
    <dgm:cxn modelId="{8BBB4CBC-8ED2-9548-A98F-737CA5ECDCA5}" type="presOf" srcId="{5A2762AF-5C2F-4D66-A205-001D84E2287E}" destId="{369CDDE4-ABAD-0345-B75C-640E7D400A0A}" srcOrd="0" destOrd="0" presId="urn:microsoft.com/office/officeart/2005/8/layout/default"/>
    <dgm:cxn modelId="{D90E1BBD-CFBE-C34E-B865-1C673F9B2CAF}" type="presOf" srcId="{B182B646-99E9-4D47-BF7B-3140D211F9F8}" destId="{B55D7B2F-537C-F549-822E-EF361AD86882}" srcOrd="0" destOrd="0" presId="urn:microsoft.com/office/officeart/2005/8/layout/default"/>
    <dgm:cxn modelId="{23DF39C4-74C2-4E11-8DE9-31721AC95BF6}" srcId="{A7F14D48-0171-4314-9CD3-43142B4C741C}" destId="{10B87996-4FE1-4F5F-BE91-CD8017CC84E3}" srcOrd="11" destOrd="0" parTransId="{1C74485C-5224-4DB7-A80F-87FC520A2BBE}" sibTransId="{08AEC414-C7DC-4657-97D1-475A040485E3}"/>
    <dgm:cxn modelId="{4994FCC6-481E-3549-B986-CCF9EA9BACBA}" type="presOf" srcId="{D506ECFF-35A3-4BB8-8065-9684ACCBB3BB}" destId="{5AFFD9F8-AFC1-0241-9596-111ED5B75699}" srcOrd="0" destOrd="0" presId="urn:microsoft.com/office/officeart/2005/8/layout/default"/>
    <dgm:cxn modelId="{D9A268EB-71CA-4E4E-A5A4-87F71B5E1291}" srcId="{A7F14D48-0171-4314-9CD3-43142B4C741C}" destId="{D506ECFF-35A3-4BB8-8065-9684ACCBB3BB}" srcOrd="6" destOrd="0" parTransId="{8036118D-DC08-4702-80CE-D1A7B506E6C7}" sibTransId="{99DF1436-252A-41BC-9D16-4B09F19E4155}"/>
    <dgm:cxn modelId="{EA0645EC-6231-4D4E-AEBC-26AFEE871F91}" type="presOf" srcId="{10B87996-4FE1-4F5F-BE91-CD8017CC84E3}" destId="{EE6D853B-FAC4-8E45-A476-2307F9BFA217}" srcOrd="0" destOrd="0" presId="urn:microsoft.com/office/officeart/2005/8/layout/default"/>
    <dgm:cxn modelId="{8425C7F2-46AA-4547-A1BF-08C9D64CB670}" type="presOf" srcId="{52C23E97-C177-4A8E-A5B2-50AD04FFFCA9}" destId="{E0C4EF7C-0F00-2E4B-A6D6-91DB8D371EAF}" srcOrd="0" destOrd="0" presId="urn:microsoft.com/office/officeart/2005/8/layout/default"/>
    <dgm:cxn modelId="{0C2685F4-C9FA-0246-8FE0-EE0AD2362CD1}" type="presOf" srcId="{A7F14D48-0171-4314-9CD3-43142B4C741C}" destId="{B1556A78-2CA5-F044-9BB4-62BFB5F29640}" srcOrd="0" destOrd="0" presId="urn:microsoft.com/office/officeart/2005/8/layout/default"/>
    <dgm:cxn modelId="{7A27FA73-CA02-7F4F-AF85-7A558BA09C5D}" type="presParOf" srcId="{B1556A78-2CA5-F044-9BB4-62BFB5F29640}" destId="{E0C4EF7C-0F00-2E4B-A6D6-91DB8D371EAF}" srcOrd="0" destOrd="0" presId="urn:microsoft.com/office/officeart/2005/8/layout/default"/>
    <dgm:cxn modelId="{E54BC402-8AC6-5346-88F1-B4F1D7A53FE5}" type="presParOf" srcId="{B1556A78-2CA5-F044-9BB4-62BFB5F29640}" destId="{BB54CEF2-7B08-BE42-83F5-818FBAAD44D0}" srcOrd="1" destOrd="0" presId="urn:microsoft.com/office/officeart/2005/8/layout/default"/>
    <dgm:cxn modelId="{C1132E6E-04C6-B340-91FE-8C51DE7533ED}" type="presParOf" srcId="{B1556A78-2CA5-F044-9BB4-62BFB5F29640}" destId="{4952E8A4-BA74-CA4C-BB7C-A62D4513AA53}" srcOrd="2" destOrd="0" presId="urn:microsoft.com/office/officeart/2005/8/layout/default"/>
    <dgm:cxn modelId="{FDB44117-5E5D-434C-B500-0F0F69C7AEB0}" type="presParOf" srcId="{B1556A78-2CA5-F044-9BB4-62BFB5F29640}" destId="{E3D7668B-5936-7141-90B0-DB0E80356733}" srcOrd="3" destOrd="0" presId="urn:microsoft.com/office/officeart/2005/8/layout/default"/>
    <dgm:cxn modelId="{68783E9B-D931-8741-9F54-887C1D812666}" type="presParOf" srcId="{B1556A78-2CA5-F044-9BB4-62BFB5F29640}" destId="{CAD3DE3C-0238-6244-93F1-D9967A6CA6E7}" srcOrd="4" destOrd="0" presId="urn:microsoft.com/office/officeart/2005/8/layout/default"/>
    <dgm:cxn modelId="{D4A424C5-FA85-9C43-80D0-AEE6B130E305}" type="presParOf" srcId="{B1556A78-2CA5-F044-9BB4-62BFB5F29640}" destId="{7E7372C9-43C6-254B-9AF7-E228208A54D5}" srcOrd="5" destOrd="0" presId="urn:microsoft.com/office/officeart/2005/8/layout/default"/>
    <dgm:cxn modelId="{57A93624-BDB1-6344-82A8-F1DCD4EA0903}" type="presParOf" srcId="{B1556A78-2CA5-F044-9BB4-62BFB5F29640}" destId="{C6D46616-7D91-8546-8366-A7086E74C9F5}" srcOrd="6" destOrd="0" presId="urn:microsoft.com/office/officeart/2005/8/layout/default"/>
    <dgm:cxn modelId="{FEF13229-B74C-8349-BADC-B76FAE32B571}" type="presParOf" srcId="{B1556A78-2CA5-F044-9BB4-62BFB5F29640}" destId="{FB6F1BCB-762C-E14D-A4DB-186207F359B5}" srcOrd="7" destOrd="0" presId="urn:microsoft.com/office/officeart/2005/8/layout/default"/>
    <dgm:cxn modelId="{A4F860D8-8CA3-0D4C-A567-7CF524F50A06}" type="presParOf" srcId="{B1556A78-2CA5-F044-9BB4-62BFB5F29640}" destId="{369CDDE4-ABAD-0345-B75C-640E7D400A0A}" srcOrd="8" destOrd="0" presId="urn:microsoft.com/office/officeart/2005/8/layout/default"/>
    <dgm:cxn modelId="{84575AB3-3C20-804A-B132-DA727243BE25}" type="presParOf" srcId="{B1556A78-2CA5-F044-9BB4-62BFB5F29640}" destId="{0BCE76C6-1F3B-7B41-8530-283F500D0605}" srcOrd="9" destOrd="0" presId="urn:microsoft.com/office/officeart/2005/8/layout/default"/>
    <dgm:cxn modelId="{AEF3D684-B4B8-D246-9C8B-5F8906F0F9BB}" type="presParOf" srcId="{B1556A78-2CA5-F044-9BB4-62BFB5F29640}" destId="{0DE5C0D0-5077-AD41-A6F7-222DF892B0A2}" srcOrd="10" destOrd="0" presId="urn:microsoft.com/office/officeart/2005/8/layout/default"/>
    <dgm:cxn modelId="{E1BCA30F-B7B4-A541-A70C-A85696254B65}" type="presParOf" srcId="{B1556A78-2CA5-F044-9BB4-62BFB5F29640}" destId="{3A5837A1-5948-9249-B0A4-EE0C2F14A0C2}" srcOrd="11" destOrd="0" presId="urn:microsoft.com/office/officeart/2005/8/layout/default"/>
    <dgm:cxn modelId="{1805290B-5BD6-CF48-813C-B123C63FC035}" type="presParOf" srcId="{B1556A78-2CA5-F044-9BB4-62BFB5F29640}" destId="{5AFFD9F8-AFC1-0241-9596-111ED5B75699}" srcOrd="12" destOrd="0" presId="urn:microsoft.com/office/officeart/2005/8/layout/default"/>
    <dgm:cxn modelId="{3413AA97-7E06-B741-AC96-02539ADA8F31}" type="presParOf" srcId="{B1556A78-2CA5-F044-9BB4-62BFB5F29640}" destId="{996A304B-2F48-404A-84FF-A7C822D8D754}" srcOrd="13" destOrd="0" presId="urn:microsoft.com/office/officeart/2005/8/layout/default"/>
    <dgm:cxn modelId="{2A975035-4A4D-3D43-B0B6-8C947E50FA49}" type="presParOf" srcId="{B1556A78-2CA5-F044-9BB4-62BFB5F29640}" destId="{307E0CDF-3353-5E47-AB0E-5DBD13A22701}" srcOrd="14" destOrd="0" presId="urn:microsoft.com/office/officeart/2005/8/layout/default"/>
    <dgm:cxn modelId="{AA8B8864-7DBC-E848-95B3-9E53C3DB3F91}" type="presParOf" srcId="{B1556A78-2CA5-F044-9BB4-62BFB5F29640}" destId="{07EBD2BF-C14D-1A4B-B654-63FD74EDC732}" srcOrd="15" destOrd="0" presId="urn:microsoft.com/office/officeart/2005/8/layout/default"/>
    <dgm:cxn modelId="{9F1F35B7-5F12-034A-9C1A-E96F87D64461}" type="presParOf" srcId="{B1556A78-2CA5-F044-9BB4-62BFB5F29640}" destId="{D76872DB-F11F-374B-BD46-582509E3F15F}" srcOrd="16" destOrd="0" presId="urn:microsoft.com/office/officeart/2005/8/layout/default"/>
    <dgm:cxn modelId="{D57B12DD-A383-554B-B133-90A6A1731FBD}" type="presParOf" srcId="{B1556A78-2CA5-F044-9BB4-62BFB5F29640}" destId="{65DCD23B-9D87-EC41-A7A4-0487AC49678F}" srcOrd="17" destOrd="0" presId="urn:microsoft.com/office/officeart/2005/8/layout/default"/>
    <dgm:cxn modelId="{F36F24B5-0626-B346-87E9-79D64EA0D5A2}" type="presParOf" srcId="{B1556A78-2CA5-F044-9BB4-62BFB5F29640}" destId="{35D8B06A-6A51-D34B-8D51-9B36D80075E5}" srcOrd="18" destOrd="0" presId="urn:microsoft.com/office/officeart/2005/8/layout/default"/>
    <dgm:cxn modelId="{AD533568-D4E7-ED47-A458-1B329FE9C276}" type="presParOf" srcId="{B1556A78-2CA5-F044-9BB4-62BFB5F29640}" destId="{3CD619D6-E0ED-3B47-BD2A-EEE9C7CE2B55}" srcOrd="19" destOrd="0" presId="urn:microsoft.com/office/officeart/2005/8/layout/default"/>
    <dgm:cxn modelId="{8448900B-B68C-C947-B6D9-8C52383E6862}" type="presParOf" srcId="{B1556A78-2CA5-F044-9BB4-62BFB5F29640}" destId="{B55D7B2F-537C-F549-822E-EF361AD86882}" srcOrd="20" destOrd="0" presId="urn:microsoft.com/office/officeart/2005/8/layout/default"/>
    <dgm:cxn modelId="{CB930C5E-69ED-AB4F-919D-E41779C4E52A}" type="presParOf" srcId="{B1556A78-2CA5-F044-9BB4-62BFB5F29640}" destId="{90CAA8F9-4D6D-974A-AE7E-4E9A87152B0A}" srcOrd="21" destOrd="0" presId="urn:microsoft.com/office/officeart/2005/8/layout/default"/>
    <dgm:cxn modelId="{BC58B3D0-A11C-D647-9187-ADE96CA306E5}" type="presParOf" srcId="{B1556A78-2CA5-F044-9BB4-62BFB5F29640}" destId="{EE6D853B-FAC4-8E45-A476-2307F9BFA217}" srcOrd="2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4B3163B-826E-4C28-9CA5-F55716875FE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5B69935-3E50-4DAC-B05D-986D36631BBC}">
      <dgm:prSet/>
      <dgm:spPr/>
      <dgm:t>
        <a:bodyPr/>
        <a:lstStyle/>
        <a:p>
          <a:r>
            <a:rPr lang="en-US"/>
            <a:t>You should be aware of the following momentum changing factors:</a:t>
          </a:r>
        </a:p>
      </dgm:t>
    </dgm:pt>
    <dgm:pt modelId="{610D9101-05E9-41C7-8B08-8F62D475BC94}" type="parTrans" cxnId="{8B6E2DDD-AB23-464B-856F-D03A8B6597DD}">
      <dgm:prSet/>
      <dgm:spPr/>
      <dgm:t>
        <a:bodyPr/>
        <a:lstStyle/>
        <a:p>
          <a:endParaRPr lang="en-US"/>
        </a:p>
      </dgm:t>
    </dgm:pt>
    <dgm:pt modelId="{F83E7AFC-49E6-429B-94C1-E379D433CB07}" type="sibTrans" cxnId="{8B6E2DDD-AB23-464B-856F-D03A8B6597DD}">
      <dgm:prSet/>
      <dgm:spPr/>
      <dgm:t>
        <a:bodyPr/>
        <a:lstStyle/>
        <a:p>
          <a:endParaRPr lang="en-US"/>
        </a:p>
      </dgm:t>
    </dgm:pt>
    <dgm:pt modelId="{F01006DE-4D2D-48F9-AC17-68B17CC3B695}">
      <dgm:prSet/>
      <dgm:spPr/>
      <dgm:t>
        <a:bodyPr/>
        <a:lstStyle/>
        <a:p>
          <a:r>
            <a:rPr lang="en-US" b="1" i="1"/>
            <a:t>Rituals and Routines </a:t>
          </a:r>
          <a:endParaRPr lang="en-US"/>
        </a:p>
      </dgm:t>
    </dgm:pt>
    <dgm:pt modelId="{9D11AA8D-CE60-4F8B-9475-496FD96E3D08}" type="parTrans" cxnId="{4E670C40-FFC8-45CA-9D1C-1A257896B1B5}">
      <dgm:prSet/>
      <dgm:spPr/>
      <dgm:t>
        <a:bodyPr/>
        <a:lstStyle/>
        <a:p>
          <a:endParaRPr lang="en-US"/>
        </a:p>
      </dgm:t>
    </dgm:pt>
    <dgm:pt modelId="{4CA710EF-95D2-4817-93BA-7620EA92813C}" type="sibTrans" cxnId="{4E670C40-FFC8-45CA-9D1C-1A257896B1B5}">
      <dgm:prSet/>
      <dgm:spPr/>
      <dgm:t>
        <a:bodyPr/>
        <a:lstStyle/>
        <a:p>
          <a:endParaRPr lang="en-US"/>
        </a:p>
      </dgm:t>
    </dgm:pt>
    <dgm:pt modelId="{29C7A505-AF78-471D-86A7-FB8215F2046A}">
      <dgm:prSet/>
      <dgm:spPr/>
      <dgm:t>
        <a:bodyPr/>
        <a:lstStyle/>
        <a:p>
          <a:r>
            <a:rPr lang="en-US" b="1" i="1"/>
            <a:t>After winners</a:t>
          </a:r>
          <a:endParaRPr lang="en-US"/>
        </a:p>
      </dgm:t>
    </dgm:pt>
    <dgm:pt modelId="{1A1510BB-A981-4A52-B3CE-8CD30949ECB3}" type="parTrans" cxnId="{A0495217-2A88-4009-809C-AB6E39530468}">
      <dgm:prSet/>
      <dgm:spPr/>
      <dgm:t>
        <a:bodyPr/>
        <a:lstStyle/>
        <a:p>
          <a:endParaRPr lang="en-US"/>
        </a:p>
      </dgm:t>
    </dgm:pt>
    <dgm:pt modelId="{39776011-2043-4CA4-AFC9-05AC0F926643}" type="sibTrans" cxnId="{A0495217-2A88-4009-809C-AB6E39530468}">
      <dgm:prSet/>
      <dgm:spPr/>
      <dgm:t>
        <a:bodyPr/>
        <a:lstStyle/>
        <a:p>
          <a:endParaRPr lang="en-US"/>
        </a:p>
      </dgm:t>
    </dgm:pt>
    <dgm:pt modelId="{BFB18E85-3CD8-49DE-8589-11B85F19F0CD}">
      <dgm:prSet/>
      <dgm:spPr/>
      <dgm:t>
        <a:bodyPr/>
        <a:lstStyle/>
        <a:p>
          <a:r>
            <a:rPr lang="en-US" b="1" i="1"/>
            <a:t>After errors</a:t>
          </a:r>
          <a:endParaRPr lang="en-US"/>
        </a:p>
      </dgm:t>
    </dgm:pt>
    <dgm:pt modelId="{A70FA9CF-F9A7-4C1F-ACCC-DBD079D02B6C}" type="parTrans" cxnId="{56B959AC-5B5A-4F04-A360-DD89E24DF890}">
      <dgm:prSet/>
      <dgm:spPr/>
      <dgm:t>
        <a:bodyPr/>
        <a:lstStyle/>
        <a:p>
          <a:endParaRPr lang="en-US"/>
        </a:p>
      </dgm:t>
    </dgm:pt>
    <dgm:pt modelId="{02D05CA5-AD33-46A8-BA00-692D0D87B2FB}" type="sibTrans" cxnId="{56B959AC-5B5A-4F04-A360-DD89E24DF890}">
      <dgm:prSet/>
      <dgm:spPr/>
      <dgm:t>
        <a:bodyPr/>
        <a:lstStyle/>
        <a:p>
          <a:endParaRPr lang="en-US"/>
        </a:p>
      </dgm:t>
    </dgm:pt>
    <dgm:pt modelId="{3A56A2D7-65DD-4969-A11F-6EB8B73A277B}">
      <dgm:prSet/>
      <dgm:spPr/>
      <dgm:t>
        <a:bodyPr/>
        <a:lstStyle/>
        <a:p>
          <a:r>
            <a:rPr lang="en-US" b="1" i="1"/>
            <a:t>After opponents, winners</a:t>
          </a:r>
          <a:endParaRPr lang="en-US"/>
        </a:p>
      </dgm:t>
    </dgm:pt>
    <dgm:pt modelId="{857F2394-702A-42D1-9564-82F72D03BDC3}" type="parTrans" cxnId="{8134572B-6B92-451B-9B97-04AD893F6390}">
      <dgm:prSet/>
      <dgm:spPr/>
      <dgm:t>
        <a:bodyPr/>
        <a:lstStyle/>
        <a:p>
          <a:endParaRPr lang="en-US"/>
        </a:p>
      </dgm:t>
    </dgm:pt>
    <dgm:pt modelId="{A5C913E3-1E11-4A9F-BC7C-2B7EF7D6454A}" type="sibTrans" cxnId="{8134572B-6B92-451B-9B97-04AD893F6390}">
      <dgm:prSet/>
      <dgm:spPr/>
      <dgm:t>
        <a:bodyPr/>
        <a:lstStyle/>
        <a:p>
          <a:endParaRPr lang="en-US"/>
        </a:p>
      </dgm:t>
    </dgm:pt>
    <dgm:pt modelId="{B8917437-B4F6-4C8F-BEFF-6A5028EE3C70}">
      <dgm:prSet/>
      <dgm:spPr/>
      <dgm:t>
        <a:bodyPr/>
        <a:lstStyle/>
        <a:p>
          <a:r>
            <a:rPr lang="en-US" b="1" i="1"/>
            <a:t>After opponents, errors</a:t>
          </a:r>
          <a:endParaRPr lang="en-US"/>
        </a:p>
      </dgm:t>
    </dgm:pt>
    <dgm:pt modelId="{041AB88B-FDD0-494D-98B1-4A725121D715}" type="parTrans" cxnId="{1B881077-D2DB-4DFE-9ACE-ED75CD64EA16}">
      <dgm:prSet/>
      <dgm:spPr/>
      <dgm:t>
        <a:bodyPr/>
        <a:lstStyle/>
        <a:p>
          <a:endParaRPr lang="en-US"/>
        </a:p>
      </dgm:t>
    </dgm:pt>
    <dgm:pt modelId="{34FEC03A-5113-4B7A-83F0-9DAFD1CDE868}" type="sibTrans" cxnId="{1B881077-D2DB-4DFE-9ACE-ED75CD64EA16}">
      <dgm:prSet/>
      <dgm:spPr/>
      <dgm:t>
        <a:bodyPr/>
        <a:lstStyle/>
        <a:p>
          <a:endParaRPr lang="en-US"/>
        </a:p>
      </dgm:t>
    </dgm:pt>
    <dgm:pt modelId="{EE46F9D0-615F-4078-80F5-05A4D174A038}">
      <dgm:prSet/>
      <dgm:spPr/>
      <dgm:t>
        <a:bodyPr/>
        <a:lstStyle/>
        <a:p>
          <a:r>
            <a:rPr lang="en-US" b="1" i="1"/>
            <a:t>Serving</a:t>
          </a:r>
          <a:endParaRPr lang="en-US"/>
        </a:p>
      </dgm:t>
    </dgm:pt>
    <dgm:pt modelId="{84ACA74C-3DA6-447C-BCE0-203C8397B9A4}" type="parTrans" cxnId="{110B78EA-C7C6-4941-8C14-45BEFA6EFDE9}">
      <dgm:prSet/>
      <dgm:spPr/>
      <dgm:t>
        <a:bodyPr/>
        <a:lstStyle/>
        <a:p>
          <a:endParaRPr lang="en-US"/>
        </a:p>
      </dgm:t>
    </dgm:pt>
    <dgm:pt modelId="{18E1CA19-807E-4C79-A3B9-D95959BA9F51}" type="sibTrans" cxnId="{110B78EA-C7C6-4941-8C14-45BEFA6EFDE9}">
      <dgm:prSet/>
      <dgm:spPr/>
      <dgm:t>
        <a:bodyPr/>
        <a:lstStyle/>
        <a:p>
          <a:endParaRPr lang="en-US"/>
        </a:p>
      </dgm:t>
    </dgm:pt>
    <dgm:pt modelId="{52FC2062-2AFE-403E-8EE9-89E064A7E95A}">
      <dgm:prSet/>
      <dgm:spPr/>
      <dgm:t>
        <a:bodyPr/>
        <a:lstStyle/>
        <a:p>
          <a:r>
            <a:rPr lang="en-US" b="1" i="1"/>
            <a:t>Returning</a:t>
          </a:r>
          <a:endParaRPr lang="en-US"/>
        </a:p>
      </dgm:t>
    </dgm:pt>
    <dgm:pt modelId="{6DD64B06-0DD4-4D03-B175-4E58960D495D}" type="parTrans" cxnId="{B11D0FAE-0AFF-46CA-9531-F62B736E8792}">
      <dgm:prSet/>
      <dgm:spPr/>
      <dgm:t>
        <a:bodyPr/>
        <a:lstStyle/>
        <a:p>
          <a:endParaRPr lang="en-US"/>
        </a:p>
      </dgm:t>
    </dgm:pt>
    <dgm:pt modelId="{80E09325-0D47-4C06-8009-65DDAAAA734E}" type="sibTrans" cxnId="{B11D0FAE-0AFF-46CA-9531-F62B736E8792}">
      <dgm:prSet/>
      <dgm:spPr/>
      <dgm:t>
        <a:bodyPr/>
        <a:lstStyle/>
        <a:p>
          <a:endParaRPr lang="en-US"/>
        </a:p>
      </dgm:t>
    </dgm:pt>
    <dgm:pt modelId="{D85A95C8-0CBF-453C-86ED-32E637B0AA6C}">
      <dgm:prSet/>
      <dgm:spPr/>
      <dgm:t>
        <a:bodyPr/>
        <a:lstStyle/>
        <a:p>
          <a:r>
            <a:rPr lang="en-US" b="1" i="1"/>
            <a:t>Changeovers</a:t>
          </a:r>
          <a:endParaRPr lang="en-US"/>
        </a:p>
      </dgm:t>
    </dgm:pt>
    <dgm:pt modelId="{DD157442-FC6A-4A7D-8C9B-932CC9508B84}" type="parTrans" cxnId="{553C7478-F16B-4AEF-9F17-27CBB9E02A0B}">
      <dgm:prSet/>
      <dgm:spPr/>
      <dgm:t>
        <a:bodyPr/>
        <a:lstStyle/>
        <a:p>
          <a:endParaRPr lang="en-US"/>
        </a:p>
      </dgm:t>
    </dgm:pt>
    <dgm:pt modelId="{B0CD3A4B-0CDB-425A-8235-9303D3227406}" type="sibTrans" cxnId="{553C7478-F16B-4AEF-9F17-27CBB9E02A0B}">
      <dgm:prSet/>
      <dgm:spPr/>
      <dgm:t>
        <a:bodyPr/>
        <a:lstStyle/>
        <a:p>
          <a:endParaRPr lang="en-US"/>
        </a:p>
      </dgm:t>
    </dgm:pt>
    <dgm:pt modelId="{9C67C4DB-CD1F-4B54-A5FD-55E3B32C2748}">
      <dgm:prSet/>
      <dgm:spPr/>
      <dgm:t>
        <a:bodyPr/>
        <a:lstStyle/>
        <a:p>
          <a:r>
            <a:rPr lang="en-US" b="1" i="1"/>
            <a:t>“Routines while you wait to keep Emotional balance Great”</a:t>
          </a:r>
          <a:endParaRPr lang="en-US"/>
        </a:p>
      </dgm:t>
    </dgm:pt>
    <dgm:pt modelId="{DBB76CD8-1A99-4B87-B693-EEF7C6398852}" type="parTrans" cxnId="{777741E1-F65C-4E7C-9C44-5786F726AA3F}">
      <dgm:prSet/>
      <dgm:spPr/>
      <dgm:t>
        <a:bodyPr/>
        <a:lstStyle/>
        <a:p>
          <a:endParaRPr lang="en-US"/>
        </a:p>
      </dgm:t>
    </dgm:pt>
    <dgm:pt modelId="{0FDED003-F78A-4A61-9B37-1651631E5282}" type="sibTrans" cxnId="{777741E1-F65C-4E7C-9C44-5786F726AA3F}">
      <dgm:prSet/>
      <dgm:spPr/>
      <dgm:t>
        <a:bodyPr/>
        <a:lstStyle/>
        <a:p>
          <a:endParaRPr lang="en-US"/>
        </a:p>
      </dgm:t>
    </dgm:pt>
    <dgm:pt modelId="{767FD477-AA2B-EF45-ACB5-6CFDAF485837}" type="pres">
      <dgm:prSet presAssocID="{34B3163B-826E-4C28-9CA5-F55716875FE1}" presName="linear" presStyleCnt="0">
        <dgm:presLayoutVars>
          <dgm:animLvl val="lvl"/>
          <dgm:resizeHandles val="exact"/>
        </dgm:presLayoutVars>
      </dgm:prSet>
      <dgm:spPr/>
    </dgm:pt>
    <dgm:pt modelId="{45D0E3D1-BFD5-FB45-A1AE-86E54F4467B5}" type="pres">
      <dgm:prSet presAssocID="{25B69935-3E50-4DAC-B05D-986D36631BBC}" presName="parentText" presStyleLbl="node1" presStyleIdx="0" presStyleCnt="10">
        <dgm:presLayoutVars>
          <dgm:chMax val="0"/>
          <dgm:bulletEnabled val="1"/>
        </dgm:presLayoutVars>
      </dgm:prSet>
      <dgm:spPr/>
    </dgm:pt>
    <dgm:pt modelId="{882612EE-6073-2E4E-9961-2345B70902C0}" type="pres">
      <dgm:prSet presAssocID="{F83E7AFC-49E6-429B-94C1-E379D433CB07}" presName="spacer" presStyleCnt="0"/>
      <dgm:spPr/>
    </dgm:pt>
    <dgm:pt modelId="{D632CC16-D2EB-AB4A-9122-A010B51EF2B4}" type="pres">
      <dgm:prSet presAssocID="{F01006DE-4D2D-48F9-AC17-68B17CC3B695}" presName="parentText" presStyleLbl="node1" presStyleIdx="1" presStyleCnt="10">
        <dgm:presLayoutVars>
          <dgm:chMax val="0"/>
          <dgm:bulletEnabled val="1"/>
        </dgm:presLayoutVars>
      </dgm:prSet>
      <dgm:spPr/>
    </dgm:pt>
    <dgm:pt modelId="{61D95E15-8800-3B47-9FAF-2ACA2E980A21}" type="pres">
      <dgm:prSet presAssocID="{4CA710EF-95D2-4817-93BA-7620EA92813C}" presName="spacer" presStyleCnt="0"/>
      <dgm:spPr/>
    </dgm:pt>
    <dgm:pt modelId="{7158E98B-8126-AD4C-96E9-8DE14281BF98}" type="pres">
      <dgm:prSet presAssocID="{29C7A505-AF78-471D-86A7-FB8215F2046A}" presName="parentText" presStyleLbl="node1" presStyleIdx="2" presStyleCnt="10">
        <dgm:presLayoutVars>
          <dgm:chMax val="0"/>
          <dgm:bulletEnabled val="1"/>
        </dgm:presLayoutVars>
      </dgm:prSet>
      <dgm:spPr/>
    </dgm:pt>
    <dgm:pt modelId="{8A43DE12-5089-7643-AD0D-F9C518E130E3}" type="pres">
      <dgm:prSet presAssocID="{39776011-2043-4CA4-AFC9-05AC0F926643}" presName="spacer" presStyleCnt="0"/>
      <dgm:spPr/>
    </dgm:pt>
    <dgm:pt modelId="{B4CB7657-CC1B-AB44-A696-E7D8068D4A66}" type="pres">
      <dgm:prSet presAssocID="{BFB18E85-3CD8-49DE-8589-11B85F19F0CD}" presName="parentText" presStyleLbl="node1" presStyleIdx="3" presStyleCnt="10">
        <dgm:presLayoutVars>
          <dgm:chMax val="0"/>
          <dgm:bulletEnabled val="1"/>
        </dgm:presLayoutVars>
      </dgm:prSet>
      <dgm:spPr/>
    </dgm:pt>
    <dgm:pt modelId="{C7B22064-241B-E940-865F-9E367C54E44F}" type="pres">
      <dgm:prSet presAssocID="{02D05CA5-AD33-46A8-BA00-692D0D87B2FB}" presName="spacer" presStyleCnt="0"/>
      <dgm:spPr/>
    </dgm:pt>
    <dgm:pt modelId="{DB01CA8C-C7A0-2F47-BEEF-D52DAAE61B02}" type="pres">
      <dgm:prSet presAssocID="{3A56A2D7-65DD-4969-A11F-6EB8B73A277B}" presName="parentText" presStyleLbl="node1" presStyleIdx="4" presStyleCnt="10">
        <dgm:presLayoutVars>
          <dgm:chMax val="0"/>
          <dgm:bulletEnabled val="1"/>
        </dgm:presLayoutVars>
      </dgm:prSet>
      <dgm:spPr/>
    </dgm:pt>
    <dgm:pt modelId="{37A91425-B200-5240-B922-171B80452166}" type="pres">
      <dgm:prSet presAssocID="{A5C913E3-1E11-4A9F-BC7C-2B7EF7D6454A}" presName="spacer" presStyleCnt="0"/>
      <dgm:spPr/>
    </dgm:pt>
    <dgm:pt modelId="{641C53C6-B8B4-FF4B-BA7E-E22093846AB3}" type="pres">
      <dgm:prSet presAssocID="{B8917437-B4F6-4C8F-BEFF-6A5028EE3C70}" presName="parentText" presStyleLbl="node1" presStyleIdx="5" presStyleCnt="10">
        <dgm:presLayoutVars>
          <dgm:chMax val="0"/>
          <dgm:bulletEnabled val="1"/>
        </dgm:presLayoutVars>
      </dgm:prSet>
      <dgm:spPr/>
    </dgm:pt>
    <dgm:pt modelId="{82C14067-822A-AA46-A106-9F1E8DEAEB3D}" type="pres">
      <dgm:prSet presAssocID="{34FEC03A-5113-4B7A-83F0-9DAFD1CDE868}" presName="spacer" presStyleCnt="0"/>
      <dgm:spPr/>
    </dgm:pt>
    <dgm:pt modelId="{AD5481AA-F7F9-884C-B8C8-574616E789BC}" type="pres">
      <dgm:prSet presAssocID="{EE46F9D0-615F-4078-80F5-05A4D174A038}" presName="parentText" presStyleLbl="node1" presStyleIdx="6" presStyleCnt="10">
        <dgm:presLayoutVars>
          <dgm:chMax val="0"/>
          <dgm:bulletEnabled val="1"/>
        </dgm:presLayoutVars>
      </dgm:prSet>
      <dgm:spPr/>
    </dgm:pt>
    <dgm:pt modelId="{92975A50-3283-0C48-A8B5-0CD5531D73C3}" type="pres">
      <dgm:prSet presAssocID="{18E1CA19-807E-4C79-A3B9-D95959BA9F51}" presName="spacer" presStyleCnt="0"/>
      <dgm:spPr/>
    </dgm:pt>
    <dgm:pt modelId="{67B140E4-88C1-A04E-A1B6-86A2D81D46DC}" type="pres">
      <dgm:prSet presAssocID="{52FC2062-2AFE-403E-8EE9-89E064A7E95A}" presName="parentText" presStyleLbl="node1" presStyleIdx="7" presStyleCnt="10">
        <dgm:presLayoutVars>
          <dgm:chMax val="0"/>
          <dgm:bulletEnabled val="1"/>
        </dgm:presLayoutVars>
      </dgm:prSet>
      <dgm:spPr/>
    </dgm:pt>
    <dgm:pt modelId="{F636F816-C139-784D-8112-4C326A039F4C}" type="pres">
      <dgm:prSet presAssocID="{80E09325-0D47-4C06-8009-65DDAAAA734E}" presName="spacer" presStyleCnt="0"/>
      <dgm:spPr/>
    </dgm:pt>
    <dgm:pt modelId="{71370AE0-04DE-C444-89DB-8EC48010E42A}" type="pres">
      <dgm:prSet presAssocID="{D85A95C8-0CBF-453C-86ED-32E637B0AA6C}" presName="parentText" presStyleLbl="node1" presStyleIdx="8" presStyleCnt="10">
        <dgm:presLayoutVars>
          <dgm:chMax val="0"/>
          <dgm:bulletEnabled val="1"/>
        </dgm:presLayoutVars>
      </dgm:prSet>
      <dgm:spPr/>
    </dgm:pt>
    <dgm:pt modelId="{E72A8054-62BC-0F40-82D8-91C443FDC0B9}" type="pres">
      <dgm:prSet presAssocID="{B0CD3A4B-0CDB-425A-8235-9303D3227406}" presName="spacer" presStyleCnt="0"/>
      <dgm:spPr/>
    </dgm:pt>
    <dgm:pt modelId="{75E22490-3D1D-0745-AA41-C3832A1EAB74}" type="pres">
      <dgm:prSet presAssocID="{9C67C4DB-CD1F-4B54-A5FD-55E3B32C2748}" presName="parentText" presStyleLbl="node1" presStyleIdx="9" presStyleCnt="10">
        <dgm:presLayoutVars>
          <dgm:chMax val="0"/>
          <dgm:bulletEnabled val="1"/>
        </dgm:presLayoutVars>
      </dgm:prSet>
      <dgm:spPr/>
    </dgm:pt>
  </dgm:ptLst>
  <dgm:cxnLst>
    <dgm:cxn modelId="{1FBF0909-7C47-344A-A564-1FF3E9DA0E47}" type="presOf" srcId="{9C67C4DB-CD1F-4B54-A5FD-55E3B32C2748}" destId="{75E22490-3D1D-0745-AA41-C3832A1EAB74}" srcOrd="0" destOrd="0" presId="urn:microsoft.com/office/officeart/2005/8/layout/vList2"/>
    <dgm:cxn modelId="{ECD16E11-BD08-C040-BC45-86675448DC66}" type="presOf" srcId="{52FC2062-2AFE-403E-8EE9-89E064A7E95A}" destId="{67B140E4-88C1-A04E-A1B6-86A2D81D46DC}" srcOrd="0" destOrd="0" presId="urn:microsoft.com/office/officeart/2005/8/layout/vList2"/>
    <dgm:cxn modelId="{A0495217-2A88-4009-809C-AB6E39530468}" srcId="{34B3163B-826E-4C28-9CA5-F55716875FE1}" destId="{29C7A505-AF78-471D-86A7-FB8215F2046A}" srcOrd="2" destOrd="0" parTransId="{1A1510BB-A981-4A52-B3CE-8CD30949ECB3}" sibTransId="{39776011-2043-4CA4-AFC9-05AC0F926643}"/>
    <dgm:cxn modelId="{A286AF26-422B-994B-B6F9-F78641360629}" type="presOf" srcId="{34B3163B-826E-4C28-9CA5-F55716875FE1}" destId="{767FD477-AA2B-EF45-ACB5-6CFDAF485837}" srcOrd="0" destOrd="0" presId="urn:microsoft.com/office/officeart/2005/8/layout/vList2"/>
    <dgm:cxn modelId="{8134572B-6B92-451B-9B97-04AD893F6390}" srcId="{34B3163B-826E-4C28-9CA5-F55716875FE1}" destId="{3A56A2D7-65DD-4969-A11F-6EB8B73A277B}" srcOrd="4" destOrd="0" parTransId="{857F2394-702A-42D1-9564-82F72D03BDC3}" sibTransId="{A5C913E3-1E11-4A9F-BC7C-2B7EF7D6454A}"/>
    <dgm:cxn modelId="{4E670C40-FFC8-45CA-9D1C-1A257896B1B5}" srcId="{34B3163B-826E-4C28-9CA5-F55716875FE1}" destId="{F01006DE-4D2D-48F9-AC17-68B17CC3B695}" srcOrd="1" destOrd="0" parTransId="{9D11AA8D-CE60-4F8B-9475-496FD96E3D08}" sibTransId="{4CA710EF-95D2-4817-93BA-7620EA92813C}"/>
    <dgm:cxn modelId="{4B5D8745-AB12-EE4A-A577-A5804D128686}" type="presOf" srcId="{3A56A2D7-65DD-4969-A11F-6EB8B73A277B}" destId="{DB01CA8C-C7A0-2F47-BEEF-D52DAAE61B02}" srcOrd="0" destOrd="0" presId="urn:microsoft.com/office/officeart/2005/8/layout/vList2"/>
    <dgm:cxn modelId="{590A034B-D269-A44A-B95F-A0ED1E18A620}" type="presOf" srcId="{EE46F9D0-615F-4078-80F5-05A4D174A038}" destId="{AD5481AA-F7F9-884C-B8C8-574616E789BC}" srcOrd="0" destOrd="0" presId="urn:microsoft.com/office/officeart/2005/8/layout/vList2"/>
    <dgm:cxn modelId="{1B881077-D2DB-4DFE-9ACE-ED75CD64EA16}" srcId="{34B3163B-826E-4C28-9CA5-F55716875FE1}" destId="{B8917437-B4F6-4C8F-BEFF-6A5028EE3C70}" srcOrd="5" destOrd="0" parTransId="{041AB88B-FDD0-494D-98B1-4A725121D715}" sibTransId="{34FEC03A-5113-4B7A-83F0-9DAFD1CDE868}"/>
    <dgm:cxn modelId="{553C7478-F16B-4AEF-9F17-27CBB9E02A0B}" srcId="{34B3163B-826E-4C28-9CA5-F55716875FE1}" destId="{D85A95C8-0CBF-453C-86ED-32E637B0AA6C}" srcOrd="8" destOrd="0" parTransId="{DD157442-FC6A-4A7D-8C9B-932CC9508B84}" sibTransId="{B0CD3A4B-0CDB-425A-8235-9303D3227406}"/>
    <dgm:cxn modelId="{42315F87-70B6-BC4C-B7B8-2A297FFC41BA}" type="presOf" srcId="{25B69935-3E50-4DAC-B05D-986D36631BBC}" destId="{45D0E3D1-BFD5-FB45-A1AE-86E54F4467B5}" srcOrd="0" destOrd="0" presId="urn:microsoft.com/office/officeart/2005/8/layout/vList2"/>
    <dgm:cxn modelId="{56B959AC-5B5A-4F04-A360-DD89E24DF890}" srcId="{34B3163B-826E-4C28-9CA5-F55716875FE1}" destId="{BFB18E85-3CD8-49DE-8589-11B85F19F0CD}" srcOrd="3" destOrd="0" parTransId="{A70FA9CF-F9A7-4C1F-ACCC-DBD079D02B6C}" sibTransId="{02D05CA5-AD33-46A8-BA00-692D0D87B2FB}"/>
    <dgm:cxn modelId="{B11D0FAE-0AFF-46CA-9531-F62B736E8792}" srcId="{34B3163B-826E-4C28-9CA5-F55716875FE1}" destId="{52FC2062-2AFE-403E-8EE9-89E064A7E95A}" srcOrd="7" destOrd="0" parTransId="{6DD64B06-0DD4-4D03-B175-4E58960D495D}" sibTransId="{80E09325-0D47-4C06-8009-65DDAAAA734E}"/>
    <dgm:cxn modelId="{73CF8CB0-326B-E749-8AAC-37A0527D9C2E}" type="presOf" srcId="{29C7A505-AF78-471D-86A7-FB8215F2046A}" destId="{7158E98B-8126-AD4C-96E9-8DE14281BF98}" srcOrd="0" destOrd="0" presId="urn:microsoft.com/office/officeart/2005/8/layout/vList2"/>
    <dgm:cxn modelId="{BA88F8DA-8089-DF4E-9EFE-2DCCCE194DF5}" type="presOf" srcId="{B8917437-B4F6-4C8F-BEFF-6A5028EE3C70}" destId="{641C53C6-B8B4-FF4B-BA7E-E22093846AB3}" srcOrd="0" destOrd="0" presId="urn:microsoft.com/office/officeart/2005/8/layout/vList2"/>
    <dgm:cxn modelId="{8B6E2DDD-AB23-464B-856F-D03A8B6597DD}" srcId="{34B3163B-826E-4C28-9CA5-F55716875FE1}" destId="{25B69935-3E50-4DAC-B05D-986D36631BBC}" srcOrd="0" destOrd="0" parTransId="{610D9101-05E9-41C7-8B08-8F62D475BC94}" sibTransId="{F83E7AFC-49E6-429B-94C1-E379D433CB07}"/>
    <dgm:cxn modelId="{777741E1-F65C-4E7C-9C44-5786F726AA3F}" srcId="{34B3163B-826E-4C28-9CA5-F55716875FE1}" destId="{9C67C4DB-CD1F-4B54-A5FD-55E3B32C2748}" srcOrd="9" destOrd="0" parTransId="{DBB76CD8-1A99-4B87-B693-EEF7C6398852}" sibTransId="{0FDED003-F78A-4A61-9B37-1651631E5282}"/>
    <dgm:cxn modelId="{110B78EA-C7C6-4941-8C14-45BEFA6EFDE9}" srcId="{34B3163B-826E-4C28-9CA5-F55716875FE1}" destId="{EE46F9D0-615F-4078-80F5-05A4D174A038}" srcOrd="6" destOrd="0" parTransId="{84ACA74C-3DA6-447C-BCE0-203C8397B9A4}" sibTransId="{18E1CA19-807E-4C79-A3B9-D95959BA9F51}"/>
    <dgm:cxn modelId="{6B4F25F0-B596-9D4C-95B0-CCD1C8E4981B}" type="presOf" srcId="{F01006DE-4D2D-48F9-AC17-68B17CC3B695}" destId="{D632CC16-D2EB-AB4A-9122-A010B51EF2B4}" srcOrd="0" destOrd="0" presId="urn:microsoft.com/office/officeart/2005/8/layout/vList2"/>
    <dgm:cxn modelId="{02A226FE-A62D-0943-A254-823C4A3F0907}" type="presOf" srcId="{D85A95C8-0CBF-453C-86ED-32E637B0AA6C}" destId="{71370AE0-04DE-C444-89DB-8EC48010E42A}" srcOrd="0" destOrd="0" presId="urn:microsoft.com/office/officeart/2005/8/layout/vList2"/>
    <dgm:cxn modelId="{1826B2FE-DF09-5545-8293-BF9F405F2F00}" type="presOf" srcId="{BFB18E85-3CD8-49DE-8589-11B85F19F0CD}" destId="{B4CB7657-CC1B-AB44-A696-E7D8068D4A66}" srcOrd="0" destOrd="0" presId="urn:microsoft.com/office/officeart/2005/8/layout/vList2"/>
    <dgm:cxn modelId="{2D2EDA79-B146-244A-82F7-CC85A2A7F5A3}" type="presParOf" srcId="{767FD477-AA2B-EF45-ACB5-6CFDAF485837}" destId="{45D0E3D1-BFD5-FB45-A1AE-86E54F4467B5}" srcOrd="0" destOrd="0" presId="urn:microsoft.com/office/officeart/2005/8/layout/vList2"/>
    <dgm:cxn modelId="{7556CFEF-45C6-934B-BBB3-F938A6C348CF}" type="presParOf" srcId="{767FD477-AA2B-EF45-ACB5-6CFDAF485837}" destId="{882612EE-6073-2E4E-9961-2345B70902C0}" srcOrd="1" destOrd="0" presId="urn:microsoft.com/office/officeart/2005/8/layout/vList2"/>
    <dgm:cxn modelId="{D64D3EE5-D4A0-F540-A018-D2FCA89653A9}" type="presParOf" srcId="{767FD477-AA2B-EF45-ACB5-6CFDAF485837}" destId="{D632CC16-D2EB-AB4A-9122-A010B51EF2B4}" srcOrd="2" destOrd="0" presId="urn:microsoft.com/office/officeart/2005/8/layout/vList2"/>
    <dgm:cxn modelId="{2AD6915A-2360-4D4A-95EB-2D4ECB290A7B}" type="presParOf" srcId="{767FD477-AA2B-EF45-ACB5-6CFDAF485837}" destId="{61D95E15-8800-3B47-9FAF-2ACA2E980A21}" srcOrd="3" destOrd="0" presId="urn:microsoft.com/office/officeart/2005/8/layout/vList2"/>
    <dgm:cxn modelId="{B317CF59-5383-F54C-BB93-F7D0BD2DABC8}" type="presParOf" srcId="{767FD477-AA2B-EF45-ACB5-6CFDAF485837}" destId="{7158E98B-8126-AD4C-96E9-8DE14281BF98}" srcOrd="4" destOrd="0" presId="urn:microsoft.com/office/officeart/2005/8/layout/vList2"/>
    <dgm:cxn modelId="{C5204F74-0346-8240-A528-87C17726F4BB}" type="presParOf" srcId="{767FD477-AA2B-EF45-ACB5-6CFDAF485837}" destId="{8A43DE12-5089-7643-AD0D-F9C518E130E3}" srcOrd="5" destOrd="0" presId="urn:microsoft.com/office/officeart/2005/8/layout/vList2"/>
    <dgm:cxn modelId="{28ED4478-8B62-1040-9775-9D4B0EE1B858}" type="presParOf" srcId="{767FD477-AA2B-EF45-ACB5-6CFDAF485837}" destId="{B4CB7657-CC1B-AB44-A696-E7D8068D4A66}" srcOrd="6" destOrd="0" presId="urn:microsoft.com/office/officeart/2005/8/layout/vList2"/>
    <dgm:cxn modelId="{EF32D3E1-A9F6-2546-AE51-0BC984313B66}" type="presParOf" srcId="{767FD477-AA2B-EF45-ACB5-6CFDAF485837}" destId="{C7B22064-241B-E940-865F-9E367C54E44F}" srcOrd="7" destOrd="0" presId="urn:microsoft.com/office/officeart/2005/8/layout/vList2"/>
    <dgm:cxn modelId="{583D185A-ACB7-E547-AA1B-CCEE33586ED0}" type="presParOf" srcId="{767FD477-AA2B-EF45-ACB5-6CFDAF485837}" destId="{DB01CA8C-C7A0-2F47-BEEF-D52DAAE61B02}" srcOrd="8" destOrd="0" presId="urn:microsoft.com/office/officeart/2005/8/layout/vList2"/>
    <dgm:cxn modelId="{21C04780-B92F-C648-A63B-4E4D2B570ED2}" type="presParOf" srcId="{767FD477-AA2B-EF45-ACB5-6CFDAF485837}" destId="{37A91425-B200-5240-B922-171B80452166}" srcOrd="9" destOrd="0" presId="urn:microsoft.com/office/officeart/2005/8/layout/vList2"/>
    <dgm:cxn modelId="{073FCDEC-5CCA-E747-B898-B66B84B8D897}" type="presParOf" srcId="{767FD477-AA2B-EF45-ACB5-6CFDAF485837}" destId="{641C53C6-B8B4-FF4B-BA7E-E22093846AB3}" srcOrd="10" destOrd="0" presId="urn:microsoft.com/office/officeart/2005/8/layout/vList2"/>
    <dgm:cxn modelId="{B65741E4-47A9-3542-A221-B49B14F99710}" type="presParOf" srcId="{767FD477-AA2B-EF45-ACB5-6CFDAF485837}" destId="{82C14067-822A-AA46-A106-9F1E8DEAEB3D}" srcOrd="11" destOrd="0" presId="urn:microsoft.com/office/officeart/2005/8/layout/vList2"/>
    <dgm:cxn modelId="{6D22856D-5B74-A746-ADB4-685F2055CEA1}" type="presParOf" srcId="{767FD477-AA2B-EF45-ACB5-6CFDAF485837}" destId="{AD5481AA-F7F9-884C-B8C8-574616E789BC}" srcOrd="12" destOrd="0" presId="urn:microsoft.com/office/officeart/2005/8/layout/vList2"/>
    <dgm:cxn modelId="{55F0D0C1-905A-1844-9A63-5960A1D0E749}" type="presParOf" srcId="{767FD477-AA2B-EF45-ACB5-6CFDAF485837}" destId="{92975A50-3283-0C48-A8B5-0CD5531D73C3}" srcOrd="13" destOrd="0" presId="urn:microsoft.com/office/officeart/2005/8/layout/vList2"/>
    <dgm:cxn modelId="{560BBD34-F45C-F145-B828-509C6B680C32}" type="presParOf" srcId="{767FD477-AA2B-EF45-ACB5-6CFDAF485837}" destId="{67B140E4-88C1-A04E-A1B6-86A2D81D46DC}" srcOrd="14" destOrd="0" presId="urn:microsoft.com/office/officeart/2005/8/layout/vList2"/>
    <dgm:cxn modelId="{FC05D7BB-7224-4948-AACC-FDAF21380CF0}" type="presParOf" srcId="{767FD477-AA2B-EF45-ACB5-6CFDAF485837}" destId="{F636F816-C139-784D-8112-4C326A039F4C}" srcOrd="15" destOrd="0" presId="urn:microsoft.com/office/officeart/2005/8/layout/vList2"/>
    <dgm:cxn modelId="{BAF1CA79-29C9-5045-9B07-3AA0CC1D271B}" type="presParOf" srcId="{767FD477-AA2B-EF45-ACB5-6CFDAF485837}" destId="{71370AE0-04DE-C444-89DB-8EC48010E42A}" srcOrd="16" destOrd="0" presId="urn:microsoft.com/office/officeart/2005/8/layout/vList2"/>
    <dgm:cxn modelId="{A2470CAF-1A91-B946-8BD6-1A5FEC790FFE}" type="presParOf" srcId="{767FD477-AA2B-EF45-ACB5-6CFDAF485837}" destId="{E72A8054-62BC-0F40-82D8-91C443FDC0B9}" srcOrd="17" destOrd="0" presId="urn:microsoft.com/office/officeart/2005/8/layout/vList2"/>
    <dgm:cxn modelId="{E40DEB9C-1067-B54F-B8EF-3E7121C41146}" type="presParOf" srcId="{767FD477-AA2B-EF45-ACB5-6CFDAF485837}" destId="{75E22490-3D1D-0745-AA41-C3832A1EAB7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C756B-5F0D-C347-AA1B-6CAC04B6F8FE}">
      <dsp:nvSpPr>
        <dsp:cNvPr id="0" name=""/>
        <dsp:cNvSpPr/>
      </dsp:nvSpPr>
      <dsp:spPr>
        <a:xfrm>
          <a:off x="2090054" y="54463"/>
          <a:ext cx="3897335" cy="2471318"/>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At the beginning levels of strategy, game plans tend to focus on (1) shot selection and (2) patterns to use against opponents, such as where to serve, where to hit ground strokes and which of the opponent’s strokes are vulnerable to attack</a:t>
          </a:r>
        </a:p>
      </dsp:txBody>
      <dsp:txXfrm>
        <a:off x="2660805" y="416379"/>
        <a:ext cx="2755833" cy="1747486"/>
      </dsp:txXfrm>
    </dsp:sp>
    <dsp:sp modelId="{66FE2EF6-D92C-424E-8515-CF6C6D98F9C5}">
      <dsp:nvSpPr>
        <dsp:cNvPr id="0" name=""/>
        <dsp:cNvSpPr/>
      </dsp:nvSpPr>
      <dsp:spPr>
        <a:xfrm rot="2059823">
          <a:off x="5308398" y="1927859"/>
          <a:ext cx="375127" cy="714915"/>
        </a:xfrm>
        <a:prstGeom prst="rightArrow">
          <a:avLst>
            <a:gd name="adj1" fmla="val 60000"/>
            <a:gd name="adj2" fmla="val 5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5318200" y="2039108"/>
        <a:ext cx="262589" cy="428949"/>
      </dsp:txXfrm>
    </dsp:sp>
    <dsp:sp modelId="{D32F4C39-4E75-7B45-B3EF-D8AABC9A9C17}">
      <dsp:nvSpPr>
        <dsp:cNvPr id="0" name=""/>
        <dsp:cNvSpPr/>
      </dsp:nvSpPr>
      <dsp:spPr>
        <a:xfrm>
          <a:off x="5420450" y="1324446"/>
          <a:ext cx="3379164" cy="4126341"/>
        </a:xfrm>
        <a:prstGeom prst="ellipse">
          <a:avLst/>
        </a:prstGeom>
        <a:gradFill rotWithShape="0">
          <a:gsLst>
            <a:gs pos="0">
              <a:schemeClr val="accent2">
                <a:hueOff val="1560507"/>
                <a:satOff val="-1946"/>
                <a:lumOff val="458"/>
                <a:alphaOff val="0"/>
                <a:tint val="100000"/>
                <a:shade val="100000"/>
                <a:satMod val="130000"/>
              </a:schemeClr>
            </a:gs>
            <a:gs pos="100000">
              <a:schemeClr val="accent2">
                <a:hueOff val="1560507"/>
                <a:satOff val="-1946"/>
                <a:lumOff val="45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2"/>
              </a:solidFill>
              <a:latin typeface="Arial" panose="020B0604020202020204" pitchFamily="34" charset="0"/>
              <a:cs typeface="Arial" panose="020B0604020202020204" pitchFamily="34" charset="0"/>
            </a:rPr>
            <a:t>After these strategies are learned, the </a:t>
          </a:r>
          <a:r>
            <a:rPr lang="en-US" sz="1200" b="1" kern="1200" dirty="0">
              <a:solidFill>
                <a:schemeClr val="bg2"/>
              </a:solidFill>
              <a:latin typeface="Arial" panose="020B0604020202020204" pitchFamily="34" charset="0"/>
              <a:cs typeface="Arial" panose="020B0604020202020204" pitchFamily="34" charset="0"/>
            </a:rPr>
            <a:t>next step</a:t>
          </a:r>
          <a:r>
            <a:rPr lang="en-US" sz="1200" kern="1200" dirty="0">
              <a:solidFill>
                <a:schemeClr val="bg2"/>
              </a:solidFill>
              <a:latin typeface="Arial" panose="020B0604020202020204" pitchFamily="34" charset="0"/>
              <a:cs typeface="Arial" panose="020B0604020202020204" pitchFamily="34" charset="0"/>
            </a:rPr>
            <a:t> is to manage the </a:t>
          </a:r>
          <a:r>
            <a:rPr lang="en-US" sz="1200" i="1" kern="1200" dirty="0">
              <a:solidFill>
                <a:schemeClr val="bg2"/>
              </a:solidFill>
              <a:latin typeface="Arial" panose="020B0604020202020204" pitchFamily="34" charset="0"/>
              <a:cs typeface="Arial" panose="020B0604020202020204" pitchFamily="34" charset="0"/>
            </a:rPr>
            <a:t>flow of the match</a:t>
          </a:r>
          <a:r>
            <a:rPr lang="en-US" sz="1200" kern="1200" dirty="0">
              <a:solidFill>
                <a:schemeClr val="bg2"/>
              </a:solidFill>
              <a:latin typeface="Arial" panose="020B0604020202020204" pitchFamily="34" charset="0"/>
              <a:cs typeface="Arial" panose="020B0604020202020204" pitchFamily="34" charset="0"/>
            </a:rPr>
            <a:t> by applying momentum control guidelines.  Professionals are experts at managing momentum.  Tennis, more than any other sport, is a game of momentum.  The absence of a clock to do the dirty work of finishing off an opponent, and the scoring system, makes the flow of the match of utmost importance</a:t>
          </a:r>
          <a:r>
            <a:rPr lang="en-US" sz="1100" kern="1200" dirty="0">
              <a:solidFill>
                <a:schemeClr val="bg2"/>
              </a:solidFill>
            </a:rPr>
            <a:t>.</a:t>
          </a:r>
        </a:p>
      </dsp:txBody>
      <dsp:txXfrm>
        <a:off x="5915317" y="1928735"/>
        <a:ext cx="2389430" cy="2917763"/>
      </dsp:txXfrm>
    </dsp:sp>
    <dsp:sp modelId="{ED5F5BB7-CBB4-0946-B6E7-C09C96A4AAF0}">
      <dsp:nvSpPr>
        <dsp:cNvPr id="0" name=""/>
        <dsp:cNvSpPr/>
      </dsp:nvSpPr>
      <dsp:spPr>
        <a:xfrm rot="9105546">
          <a:off x="5388064" y="3841536"/>
          <a:ext cx="212677" cy="714915"/>
        </a:xfrm>
        <a:prstGeom prst="rightArrow">
          <a:avLst>
            <a:gd name="adj1" fmla="val 60000"/>
            <a:gd name="adj2" fmla="val 50000"/>
          </a:avLst>
        </a:prstGeom>
        <a:gradFill rotWithShape="0">
          <a:gsLst>
            <a:gs pos="0">
              <a:schemeClr val="accent2">
                <a:hueOff val="1560507"/>
                <a:satOff val="-1946"/>
                <a:lumOff val="458"/>
                <a:alphaOff val="0"/>
                <a:tint val="100000"/>
                <a:shade val="100000"/>
                <a:satMod val="130000"/>
              </a:schemeClr>
            </a:gs>
            <a:gs pos="100000">
              <a:schemeClr val="accent2">
                <a:hueOff val="1560507"/>
                <a:satOff val="-1946"/>
                <a:lumOff val="45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10800000">
        <a:off x="5448070" y="3969424"/>
        <a:ext cx="148874" cy="428949"/>
      </dsp:txXfrm>
    </dsp:sp>
    <dsp:sp modelId="{BEA04937-31D6-DB4E-B538-5F27FC43B931}">
      <dsp:nvSpPr>
        <dsp:cNvPr id="0" name=""/>
        <dsp:cNvSpPr/>
      </dsp:nvSpPr>
      <dsp:spPr>
        <a:xfrm>
          <a:off x="2291331" y="3556101"/>
          <a:ext cx="3304750" cy="3064390"/>
        </a:xfrm>
        <a:prstGeom prst="ellipse">
          <a:avLst/>
        </a:prstGeom>
        <a:gradFill rotWithShape="0">
          <a:gsLst>
            <a:gs pos="0">
              <a:schemeClr val="accent2">
                <a:hueOff val="3121013"/>
                <a:satOff val="-3893"/>
                <a:lumOff val="915"/>
                <a:alphaOff val="0"/>
                <a:tint val="100000"/>
                <a:shade val="100000"/>
                <a:satMod val="130000"/>
              </a:schemeClr>
            </a:gs>
            <a:gs pos="100000">
              <a:schemeClr val="accent2">
                <a:hueOff val="3121013"/>
                <a:satOff val="-3893"/>
                <a:lumOff val="91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B050"/>
              </a:solidFill>
            </a:rPr>
            <a:t>In other sports, momentum can sometimes be controlled. All too often in tennis, strategy is planned around an </a:t>
          </a:r>
          <a:r>
            <a:rPr lang="en-US" sz="1400" i="1" kern="1200" dirty="0">
              <a:solidFill>
                <a:srgbClr val="00B050"/>
              </a:solidFill>
            </a:rPr>
            <a:t>opponent’s weakness</a:t>
          </a:r>
          <a:r>
            <a:rPr lang="en-US" sz="1400" kern="1200" dirty="0">
              <a:solidFill>
                <a:srgbClr val="00B050"/>
              </a:solidFill>
            </a:rPr>
            <a:t>, and match tempo is dictated by how a player is </a:t>
          </a:r>
          <a:r>
            <a:rPr lang="en-US" sz="1400" i="1" kern="1200" dirty="0">
              <a:solidFill>
                <a:srgbClr val="00B050"/>
              </a:solidFill>
            </a:rPr>
            <a:t>feeling</a:t>
          </a:r>
          <a:r>
            <a:rPr lang="en-US" sz="1400" kern="1200" dirty="0">
              <a:solidFill>
                <a:srgbClr val="00B050"/>
              </a:solidFill>
            </a:rPr>
            <a:t>.  This would be absurd in any other sport, yet in tennis even the best players go into matches with the assumption that the outcome rests on their technical skills alone</a:t>
          </a:r>
          <a:r>
            <a:rPr lang="en-US" sz="1200" kern="1200" dirty="0">
              <a:solidFill>
                <a:srgbClr val="00B050"/>
              </a:solidFill>
            </a:rPr>
            <a:t>.</a:t>
          </a:r>
        </a:p>
      </dsp:txBody>
      <dsp:txXfrm>
        <a:off x="2775300" y="4004871"/>
        <a:ext cx="2336812" cy="2166850"/>
      </dsp:txXfrm>
    </dsp:sp>
    <dsp:sp modelId="{2B4E0494-BCC8-C948-94EB-67F3B665FCD5}">
      <dsp:nvSpPr>
        <dsp:cNvPr id="0" name=""/>
        <dsp:cNvSpPr/>
      </dsp:nvSpPr>
      <dsp:spPr>
        <a:xfrm rot="12957107">
          <a:off x="2131131" y="3606180"/>
          <a:ext cx="610815" cy="714915"/>
        </a:xfrm>
        <a:prstGeom prst="rightArrow">
          <a:avLst>
            <a:gd name="adj1" fmla="val 60000"/>
            <a:gd name="adj2" fmla="val 50000"/>
          </a:avLst>
        </a:prstGeom>
        <a:gradFill rotWithShape="0">
          <a:gsLst>
            <a:gs pos="0">
              <a:schemeClr val="accent2">
                <a:hueOff val="3121013"/>
                <a:satOff val="-3893"/>
                <a:lumOff val="915"/>
                <a:alphaOff val="0"/>
                <a:tint val="100000"/>
                <a:shade val="100000"/>
                <a:satMod val="130000"/>
              </a:schemeClr>
            </a:gs>
            <a:gs pos="100000">
              <a:schemeClr val="accent2">
                <a:hueOff val="3121013"/>
                <a:satOff val="-3893"/>
                <a:lumOff val="91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10800000">
        <a:off x="2296922" y="3802955"/>
        <a:ext cx="427571" cy="428949"/>
      </dsp:txXfrm>
    </dsp:sp>
    <dsp:sp modelId="{973BE035-E9BA-5C40-940E-84D1DEDCB46C}">
      <dsp:nvSpPr>
        <dsp:cNvPr id="0" name=""/>
        <dsp:cNvSpPr/>
      </dsp:nvSpPr>
      <dsp:spPr>
        <a:xfrm>
          <a:off x="0" y="1900884"/>
          <a:ext cx="2409846" cy="2402177"/>
        </a:xfrm>
        <a:prstGeom prst="ellipse">
          <a:avLst/>
        </a:prstGeom>
        <a:gradFill rotWithShape="0">
          <a:gsLst>
            <a:gs pos="0">
              <a:schemeClr val="accent2">
                <a:hueOff val="4681520"/>
                <a:satOff val="-5839"/>
                <a:lumOff val="1373"/>
                <a:alphaOff val="0"/>
                <a:tint val="100000"/>
                <a:shade val="100000"/>
                <a:satMod val="130000"/>
              </a:schemeClr>
            </a:gs>
            <a:gs pos="100000">
              <a:schemeClr val="accent2">
                <a:hueOff val="4681520"/>
                <a:satOff val="-5839"/>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i="1" kern="1200" dirty="0">
              <a:solidFill>
                <a:srgbClr val="C00000"/>
              </a:solidFill>
            </a:rPr>
            <a:t>Many aspects of momentum can be controlled</a:t>
          </a:r>
          <a:r>
            <a:rPr lang="en-US" sz="1600" kern="1200" dirty="0">
              <a:solidFill>
                <a:srgbClr val="C00000"/>
              </a:solidFill>
            </a:rPr>
            <a:t>, however.  These are based on</a:t>
          </a:r>
          <a:r>
            <a:rPr lang="en-US" sz="1600" i="1" kern="1200" dirty="0">
              <a:solidFill>
                <a:srgbClr val="C00000"/>
              </a:solidFill>
            </a:rPr>
            <a:t> variables in the match, as follows:</a:t>
          </a:r>
          <a:endParaRPr lang="en-US" sz="1600" kern="1200" dirty="0">
            <a:solidFill>
              <a:srgbClr val="C00000"/>
            </a:solidFill>
          </a:endParaRPr>
        </a:p>
      </dsp:txBody>
      <dsp:txXfrm>
        <a:off x="352914" y="2252675"/>
        <a:ext cx="1704018" cy="1698595"/>
      </dsp:txXfrm>
    </dsp:sp>
    <dsp:sp modelId="{CCF6E54B-6357-A34E-BD65-579D77508CE3}">
      <dsp:nvSpPr>
        <dsp:cNvPr id="0" name=""/>
        <dsp:cNvSpPr/>
      </dsp:nvSpPr>
      <dsp:spPr>
        <a:xfrm rot="19644379">
          <a:off x="2295405" y="1957323"/>
          <a:ext cx="281428" cy="714915"/>
        </a:xfrm>
        <a:prstGeom prst="rightArrow">
          <a:avLst>
            <a:gd name="adj1" fmla="val 60000"/>
            <a:gd name="adj2" fmla="val 50000"/>
          </a:avLst>
        </a:prstGeom>
        <a:gradFill rotWithShape="0">
          <a:gsLst>
            <a:gs pos="0">
              <a:schemeClr val="accent2">
                <a:hueOff val="4681520"/>
                <a:satOff val="-5839"/>
                <a:lumOff val="1373"/>
                <a:alphaOff val="0"/>
                <a:tint val="100000"/>
                <a:shade val="100000"/>
                <a:satMod val="130000"/>
              </a:schemeClr>
            </a:gs>
            <a:gs pos="100000">
              <a:schemeClr val="accent2">
                <a:hueOff val="4681520"/>
                <a:satOff val="-5839"/>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2302053" y="2123046"/>
        <a:ext cx="197000" cy="4289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9F0465-8307-2F45-9877-60719CC1D901}">
      <dsp:nvSpPr>
        <dsp:cNvPr id="0" name=""/>
        <dsp:cNvSpPr/>
      </dsp:nvSpPr>
      <dsp:spPr>
        <a:xfrm>
          <a:off x="0" y="105489"/>
          <a:ext cx="7886700" cy="5569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a:t>Momentum: the impetus and driving force gained by the development of a process or course of events.  In tennis the mental and emotional impetus.</a:t>
          </a:r>
          <a:endParaRPr lang="en-US" sz="1400" kern="1200"/>
        </a:p>
      </dsp:txBody>
      <dsp:txXfrm>
        <a:off x="27187" y="132676"/>
        <a:ext cx="7832326" cy="502546"/>
      </dsp:txXfrm>
    </dsp:sp>
    <dsp:sp modelId="{FD59164A-77F3-7143-A14A-558ECD37BEF9}">
      <dsp:nvSpPr>
        <dsp:cNvPr id="0" name=""/>
        <dsp:cNvSpPr/>
      </dsp:nvSpPr>
      <dsp:spPr>
        <a:xfrm>
          <a:off x="0" y="702729"/>
          <a:ext cx="7886700" cy="5569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You must learn to control momentum to win in tennis. </a:t>
          </a:r>
          <a:r>
            <a:rPr lang="en-US" sz="1400" i="1" kern="1200"/>
            <a:t>Many aspects of momentum can be controlled</a:t>
          </a:r>
          <a:r>
            <a:rPr lang="en-US" sz="1400" kern="1200"/>
            <a:t>, however.  These are based on </a:t>
          </a:r>
          <a:r>
            <a:rPr lang="en-US" sz="1400" i="1" kern="1200"/>
            <a:t>5 variables in the match, as follows:</a:t>
          </a:r>
          <a:endParaRPr lang="en-US" sz="1400" kern="1200"/>
        </a:p>
      </dsp:txBody>
      <dsp:txXfrm>
        <a:off x="27187" y="729916"/>
        <a:ext cx="7832326" cy="502546"/>
      </dsp:txXfrm>
    </dsp:sp>
    <dsp:sp modelId="{801F3762-2C20-604C-9993-F2DC59C4581D}">
      <dsp:nvSpPr>
        <dsp:cNvPr id="0" name=""/>
        <dsp:cNvSpPr/>
      </dsp:nvSpPr>
      <dsp:spPr>
        <a:xfrm>
          <a:off x="0" y="1299969"/>
          <a:ext cx="7886700" cy="5569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1.          </a:t>
          </a:r>
          <a:r>
            <a:rPr lang="en-US" sz="1400" b="1" i="1" u="sng" kern="1200"/>
            <a:t>Grouping of points</a:t>
          </a:r>
          <a:r>
            <a:rPr lang="en-US" sz="1400" u="sng" kern="1200"/>
            <a:t>  </a:t>
          </a:r>
          <a:endParaRPr lang="en-US" sz="1400" kern="1200"/>
        </a:p>
      </dsp:txBody>
      <dsp:txXfrm>
        <a:off x="27187" y="1327156"/>
        <a:ext cx="7832326" cy="502546"/>
      </dsp:txXfrm>
    </dsp:sp>
    <dsp:sp modelId="{A9D640BC-CE96-5E4B-933D-C95F760F2192}">
      <dsp:nvSpPr>
        <dsp:cNvPr id="0" name=""/>
        <dsp:cNvSpPr/>
      </dsp:nvSpPr>
      <dsp:spPr>
        <a:xfrm>
          <a:off x="0" y="1897209"/>
          <a:ext cx="7886700" cy="5569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2.          </a:t>
          </a:r>
          <a:r>
            <a:rPr lang="en-US" sz="1400" b="1" i="1" u="sng" kern="1200"/>
            <a:t>Action-reaction principle</a:t>
          </a:r>
          <a:r>
            <a:rPr lang="en-US" sz="1400" kern="1200"/>
            <a:t> - The action after good/bad shots</a:t>
          </a:r>
        </a:p>
      </dsp:txBody>
      <dsp:txXfrm>
        <a:off x="27187" y="1924396"/>
        <a:ext cx="7832326" cy="502546"/>
      </dsp:txXfrm>
    </dsp:sp>
    <dsp:sp modelId="{9A892BBA-FFB7-814C-B97B-690336CD0EB2}">
      <dsp:nvSpPr>
        <dsp:cNvPr id="0" name=""/>
        <dsp:cNvSpPr/>
      </dsp:nvSpPr>
      <dsp:spPr>
        <a:xfrm>
          <a:off x="0" y="2494449"/>
          <a:ext cx="7886700" cy="55692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3.          </a:t>
          </a:r>
          <a:r>
            <a:rPr lang="en-US" sz="1400" b="1" i="1" u="sng" kern="1200"/>
            <a:t>Score</a:t>
          </a:r>
          <a:r>
            <a:rPr lang="en-US" sz="1400" kern="1200"/>
            <a:t> - How it effects momentum  </a:t>
          </a:r>
        </a:p>
      </dsp:txBody>
      <dsp:txXfrm>
        <a:off x="27187" y="2521636"/>
        <a:ext cx="7832326" cy="502546"/>
      </dsp:txXfrm>
    </dsp:sp>
    <dsp:sp modelId="{8BA21B3B-7646-9045-9F8F-DAD7A39657BE}">
      <dsp:nvSpPr>
        <dsp:cNvPr id="0" name=""/>
        <dsp:cNvSpPr/>
      </dsp:nvSpPr>
      <dsp:spPr>
        <a:xfrm>
          <a:off x="0" y="3091689"/>
          <a:ext cx="7886700" cy="5569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4.          </a:t>
          </a:r>
          <a:r>
            <a:rPr lang="en-US" sz="1400" b="1" u="sng" kern="1200"/>
            <a:t>Other Factors influencing Momentum</a:t>
          </a:r>
          <a:endParaRPr lang="en-US" sz="1400" kern="1200"/>
        </a:p>
      </dsp:txBody>
      <dsp:txXfrm>
        <a:off x="27187" y="3118876"/>
        <a:ext cx="7832326" cy="502546"/>
      </dsp:txXfrm>
    </dsp:sp>
    <dsp:sp modelId="{0FA3318A-9B0E-004F-9F7A-9467A4A8C6A4}">
      <dsp:nvSpPr>
        <dsp:cNvPr id="0" name=""/>
        <dsp:cNvSpPr/>
      </dsp:nvSpPr>
      <dsp:spPr>
        <a:xfrm>
          <a:off x="0" y="3688929"/>
          <a:ext cx="7886700" cy="5569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5           </a:t>
          </a:r>
          <a:r>
            <a:rPr lang="en-US" sz="1400" b="1" i="1" u="sng" kern="1200"/>
            <a:t>Rituals and Routines </a:t>
          </a:r>
          <a:r>
            <a:rPr lang="en-US" sz="1400" kern="1200"/>
            <a:t>– times between points</a:t>
          </a:r>
        </a:p>
      </dsp:txBody>
      <dsp:txXfrm>
        <a:off x="27187" y="3716116"/>
        <a:ext cx="7832326" cy="5025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FDBCEE-927D-1940-8C47-EF54B4F3D768}">
      <dsp:nvSpPr>
        <dsp:cNvPr id="0" name=""/>
        <dsp:cNvSpPr/>
      </dsp:nvSpPr>
      <dsp:spPr>
        <a:xfrm>
          <a:off x="0" y="136988"/>
          <a:ext cx="7886700" cy="19983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The conversion principle- to make a conversion by winning </a:t>
          </a:r>
          <a:r>
            <a:rPr lang="en-US" sz="2800" b="1" kern="1200"/>
            <a:t>three points in  a row </a:t>
          </a:r>
          <a:r>
            <a:rPr lang="en-US" sz="2800" kern="1200"/>
            <a:t>and limiting conversions made by your opponent. Winning 3 in a row gives you a 90% chance of winning the game.</a:t>
          </a:r>
        </a:p>
      </dsp:txBody>
      <dsp:txXfrm>
        <a:off x="97552" y="234540"/>
        <a:ext cx="7691596" cy="1803256"/>
      </dsp:txXfrm>
    </dsp:sp>
    <dsp:sp modelId="{639273B1-F62C-074A-B521-5AA163082DAB}">
      <dsp:nvSpPr>
        <dsp:cNvPr id="0" name=""/>
        <dsp:cNvSpPr/>
      </dsp:nvSpPr>
      <dsp:spPr>
        <a:xfrm>
          <a:off x="0" y="2215989"/>
          <a:ext cx="7886700" cy="1998360"/>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Also winning games in a row allows you to create more momentum in the set</a:t>
          </a:r>
        </a:p>
      </dsp:txBody>
      <dsp:txXfrm>
        <a:off x="97552" y="2313541"/>
        <a:ext cx="7691596" cy="18032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7FA96-1E13-864A-B547-331EC85361C4}">
      <dsp:nvSpPr>
        <dsp:cNvPr id="0" name=""/>
        <dsp:cNvSpPr/>
      </dsp:nvSpPr>
      <dsp:spPr>
        <a:xfrm>
          <a:off x="468272" y="3745"/>
          <a:ext cx="2171923" cy="130315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The </a:t>
          </a:r>
          <a:r>
            <a:rPr lang="en-US" sz="1600" b="1" kern="1200"/>
            <a:t>action-reaction principle – </a:t>
          </a:r>
          <a:endParaRPr lang="en-US" sz="1600" kern="1200"/>
        </a:p>
      </dsp:txBody>
      <dsp:txXfrm>
        <a:off x="468272" y="3745"/>
        <a:ext cx="2171923" cy="1303153"/>
      </dsp:txXfrm>
    </dsp:sp>
    <dsp:sp modelId="{E412E06F-0EA6-BF42-9AFE-0841DD1B88CF}">
      <dsp:nvSpPr>
        <dsp:cNvPr id="0" name=""/>
        <dsp:cNvSpPr/>
      </dsp:nvSpPr>
      <dsp:spPr>
        <a:xfrm>
          <a:off x="2857388" y="3745"/>
          <a:ext cx="2171923" cy="1303153"/>
        </a:xfrm>
        <a:prstGeom prst="rect">
          <a:avLst/>
        </a:prstGeom>
        <a:solidFill>
          <a:schemeClr val="accent2">
            <a:hueOff val="780253"/>
            <a:satOff val="-973"/>
            <a:lumOff val="2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1-Limit your opponent’s momentum (when they hit a good shot) </a:t>
          </a:r>
        </a:p>
      </dsp:txBody>
      <dsp:txXfrm>
        <a:off x="2857388" y="3745"/>
        <a:ext cx="2171923" cy="1303153"/>
      </dsp:txXfrm>
    </dsp:sp>
    <dsp:sp modelId="{8EDD9569-D3C3-174F-9C49-25351A108307}">
      <dsp:nvSpPr>
        <dsp:cNvPr id="0" name=""/>
        <dsp:cNvSpPr/>
      </dsp:nvSpPr>
      <dsp:spPr>
        <a:xfrm>
          <a:off x="5246503" y="3745"/>
          <a:ext cx="2171923" cy="1303153"/>
        </a:xfrm>
        <a:prstGeom prst="rect">
          <a:avLst/>
        </a:prstGeom>
        <a:solidFill>
          <a:schemeClr val="accent2">
            <a:hueOff val="1560507"/>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i="1" kern="1200"/>
            <a:t>Do your routines longer and take your time</a:t>
          </a:r>
          <a:endParaRPr lang="en-US" sz="1600" kern="1200"/>
        </a:p>
      </dsp:txBody>
      <dsp:txXfrm>
        <a:off x="5246503" y="3745"/>
        <a:ext cx="2171923" cy="1303153"/>
      </dsp:txXfrm>
    </dsp:sp>
    <dsp:sp modelId="{54850305-B1D0-BF44-8222-FAEFA716BC48}">
      <dsp:nvSpPr>
        <dsp:cNvPr id="0" name=""/>
        <dsp:cNvSpPr/>
      </dsp:nvSpPr>
      <dsp:spPr>
        <a:xfrm>
          <a:off x="468272" y="1524092"/>
          <a:ext cx="2171923" cy="1303153"/>
        </a:xfrm>
        <a:prstGeom prst="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2-Maintain your momentum (if u hit a good shot) </a:t>
          </a:r>
        </a:p>
      </dsp:txBody>
      <dsp:txXfrm>
        <a:off x="468272" y="1524092"/>
        <a:ext cx="2171923" cy="1303153"/>
      </dsp:txXfrm>
    </dsp:sp>
    <dsp:sp modelId="{172E557E-6150-9C43-80AE-598C1984882A}">
      <dsp:nvSpPr>
        <dsp:cNvPr id="0" name=""/>
        <dsp:cNvSpPr/>
      </dsp:nvSpPr>
      <dsp:spPr>
        <a:xfrm>
          <a:off x="2857388" y="1524092"/>
          <a:ext cx="2171923" cy="1303153"/>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3-Gain momentum (when they hit a bad shot)</a:t>
          </a:r>
        </a:p>
      </dsp:txBody>
      <dsp:txXfrm>
        <a:off x="2857388" y="1524092"/>
        <a:ext cx="2171923" cy="1303153"/>
      </dsp:txXfrm>
    </dsp:sp>
    <dsp:sp modelId="{3239FC1B-3F1D-014E-815A-1D4795064A12}">
      <dsp:nvSpPr>
        <dsp:cNvPr id="0" name=""/>
        <dsp:cNvSpPr/>
      </dsp:nvSpPr>
      <dsp:spPr>
        <a:xfrm>
          <a:off x="5246503" y="1524092"/>
          <a:ext cx="2171923" cy="1303153"/>
        </a:xfrm>
        <a:prstGeom prst="rect">
          <a:avLst/>
        </a:prstGeom>
        <a:solidFill>
          <a:schemeClr val="accent2">
            <a:hueOff val="3901266"/>
            <a:satOff val="-4866"/>
            <a:lumOff val="11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i="1" kern="1200"/>
            <a:t>Play faster, try harder to win the next point when they make a bad mistake</a:t>
          </a:r>
          <a:endParaRPr lang="en-US" sz="1600" kern="1200"/>
        </a:p>
      </dsp:txBody>
      <dsp:txXfrm>
        <a:off x="5246503" y="1524092"/>
        <a:ext cx="2171923" cy="1303153"/>
      </dsp:txXfrm>
    </dsp:sp>
    <dsp:sp modelId="{BF4D9D9A-FD1E-BD44-918F-704BAE6A1DBD}">
      <dsp:nvSpPr>
        <dsp:cNvPr id="0" name=""/>
        <dsp:cNvSpPr/>
      </dsp:nvSpPr>
      <dsp:spPr>
        <a:xfrm>
          <a:off x="2857388" y="3044438"/>
          <a:ext cx="2171923" cy="1303153"/>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4-Bad situation, stay calm, regroup, and start when your ready, take your time. (if u hit a bad shot)</a:t>
          </a:r>
        </a:p>
      </dsp:txBody>
      <dsp:txXfrm>
        <a:off x="2857388" y="3044438"/>
        <a:ext cx="2171923" cy="13031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A216C9-A73A-8C4D-A75A-712F631987E2}">
      <dsp:nvSpPr>
        <dsp:cNvPr id="0" name=""/>
        <dsp:cNvSpPr/>
      </dsp:nvSpPr>
      <dsp:spPr>
        <a:xfrm>
          <a:off x="429570" y="472"/>
          <a:ext cx="3346456" cy="200787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To manage momentum swings that are caused by this changing pressure, observe the following rules:</a:t>
          </a:r>
        </a:p>
      </dsp:txBody>
      <dsp:txXfrm>
        <a:off x="429570" y="472"/>
        <a:ext cx="3346456" cy="2007873"/>
      </dsp:txXfrm>
    </dsp:sp>
    <dsp:sp modelId="{2F217078-8390-C448-A5FB-EC443A4B70B3}">
      <dsp:nvSpPr>
        <dsp:cNvPr id="0" name=""/>
        <dsp:cNvSpPr/>
      </dsp:nvSpPr>
      <dsp:spPr>
        <a:xfrm>
          <a:off x="4110672" y="472"/>
          <a:ext cx="3346456" cy="2007873"/>
        </a:xfrm>
        <a:prstGeom prst="rect">
          <a:avLst/>
        </a:prstGeom>
        <a:solidFill>
          <a:schemeClr val="accent2">
            <a:hueOff val="1560507"/>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When you’re ahead: Play smart and continue to apply steady pressure. Discipline here is KEY! Don’t look ahead, stay in the present.</a:t>
          </a:r>
          <a:endParaRPr lang="en-US" sz="2100" kern="1200"/>
        </a:p>
      </dsp:txBody>
      <dsp:txXfrm>
        <a:off x="4110672" y="472"/>
        <a:ext cx="3346456" cy="2007873"/>
      </dsp:txXfrm>
    </dsp:sp>
    <dsp:sp modelId="{5FBBC359-D8C3-234B-B026-2EF1DBC99F73}">
      <dsp:nvSpPr>
        <dsp:cNvPr id="0" name=""/>
        <dsp:cNvSpPr/>
      </dsp:nvSpPr>
      <dsp:spPr>
        <a:xfrm>
          <a:off x="429570" y="2342991"/>
          <a:ext cx="3346456" cy="2007873"/>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When you’re behind: Play aggressive with more quick pressure tactics.</a:t>
          </a:r>
          <a:endParaRPr lang="en-US" sz="2100" kern="1200"/>
        </a:p>
      </dsp:txBody>
      <dsp:txXfrm>
        <a:off x="429570" y="2342991"/>
        <a:ext cx="3346456" cy="2007873"/>
      </dsp:txXfrm>
    </dsp:sp>
    <dsp:sp modelId="{A442B7FB-6B35-9E46-914A-571198BD3A81}">
      <dsp:nvSpPr>
        <dsp:cNvPr id="0" name=""/>
        <dsp:cNvSpPr/>
      </dsp:nvSpPr>
      <dsp:spPr>
        <a:xfrm>
          <a:off x="4110672" y="2342991"/>
          <a:ext cx="3346456" cy="2007873"/>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When you’re even: Go with your favorite style and have it locked in.</a:t>
          </a:r>
          <a:endParaRPr lang="en-US" sz="2100" kern="1200"/>
        </a:p>
      </dsp:txBody>
      <dsp:txXfrm>
        <a:off x="4110672" y="2342991"/>
        <a:ext cx="3346456" cy="20078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C4EF7C-0F00-2E4B-A6D6-91DB8D371EAF}">
      <dsp:nvSpPr>
        <dsp:cNvPr id="0" name=""/>
        <dsp:cNvSpPr/>
      </dsp:nvSpPr>
      <dsp:spPr>
        <a:xfrm>
          <a:off x="2310" y="342627"/>
          <a:ext cx="1833041" cy="109982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You should be aware of the following momentum changing factors:</a:t>
          </a:r>
        </a:p>
      </dsp:txBody>
      <dsp:txXfrm>
        <a:off x="2310" y="342627"/>
        <a:ext cx="1833041" cy="1099824"/>
      </dsp:txXfrm>
    </dsp:sp>
    <dsp:sp modelId="{4952E8A4-BA74-CA4C-BB7C-A62D4513AA53}">
      <dsp:nvSpPr>
        <dsp:cNvPr id="0" name=""/>
        <dsp:cNvSpPr/>
      </dsp:nvSpPr>
      <dsp:spPr>
        <a:xfrm>
          <a:off x="2018656" y="342627"/>
          <a:ext cx="1833041" cy="1099824"/>
        </a:xfrm>
        <a:prstGeom prst="rect">
          <a:avLst/>
        </a:prstGeom>
        <a:solidFill>
          <a:schemeClr val="accent2">
            <a:hueOff val="425593"/>
            <a:satOff val="-531"/>
            <a:lumOff val="1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When a player has just won/lost a set.</a:t>
          </a:r>
          <a:endParaRPr lang="en-US" sz="1400" kern="1200"/>
        </a:p>
      </dsp:txBody>
      <dsp:txXfrm>
        <a:off x="2018656" y="342627"/>
        <a:ext cx="1833041" cy="1099824"/>
      </dsp:txXfrm>
    </dsp:sp>
    <dsp:sp modelId="{CAD3DE3C-0238-6244-93F1-D9967A6CA6E7}">
      <dsp:nvSpPr>
        <dsp:cNvPr id="0" name=""/>
        <dsp:cNvSpPr/>
      </dsp:nvSpPr>
      <dsp:spPr>
        <a:xfrm>
          <a:off x="4035002" y="342627"/>
          <a:ext cx="1833041" cy="1099824"/>
        </a:xfrm>
        <a:prstGeom prst="rect">
          <a:avLst/>
        </a:prstGeom>
        <a:solidFill>
          <a:schemeClr val="accent2">
            <a:hueOff val="851185"/>
            <a:satOff val="-1062"/>
            <a:lumOff val="2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When opportunities to win games are not converted, especially    </a:t>
          </a:r>
          <a:endParaRPr lang="en-US" sz="1400" kern="1200"/>
        </a:p>
      </dsp:txBody>
      <dsp:txXfrm>
        <a:off x="4035002" y="342627"/>
        <a:ext cx="1833041" cy="1099824"/>
      </dsp:txXfrm>
    </dsp:sp>
    <dsp:sp modelId="{C6D46616-7D91-8546-8366-A7086E74C9F5}">
      <dsp:nvSpPr>
        <dsp:cNvPr id="0" name=""/>
        <dsp:cNvSpPr/>
      </dsp:nvSpPr>
      <dsp:spPr>
        <a:xfrm>
          <a:off x="6051347" y="342627"/>
          <a:ext cx="1833041" cy="1099824"/>
        </a:xfrm>
        <a:prstGeom prst="rect">
          <a:avLst/>
        </a:prstGeom>
        <a:solidFill>
          <a:schemeClr val="accent2">
            <a:hueOff val="1276778"/>
            <a:satOff val="-1592"/>
            <a:lumOff val="3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large leads of two or three points.</a:t>
          </a:r>
          <a:endParaRPr lang="en-US" sz="1400" kern="1200"/>
        </a:p>
      </dsp:txBody>
      <dsp:txXfrm>
        <a:off x="6051347" y="342627"/>
        <a:ext cx="1833041" cy="1099824"/>
      </dsp:txXfrm>
    </dsp:sp>
    <dsp:sp modelId="{369CDDE4-ABAD-0345-B75C-640E7D400A0A}">
      <dsp:nvSpPr>
        <dsp:cNvPr id="0" name=""/>
        <dsp:cNvSpPr/>
      </dsp:nvSpPr>
      <dsp:spPr>
        <a:xfrm>
          <a:off x="2310" y="1625756"/>
          <a:ext cx="1833041" cy="1099824"/>
        </a:xfrm>
        <a:prstGeom prst="rect">
          <a:avLst/>
        </a:prstGeom>
        <a:solidFill>
          <a:schemeClr val="accent2">
            <a:hueOff val="1702371"/>
            <a:satOff val="-2123"/>
            <a:lumOff val="4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When a player has just won/lost a very long game. NB!</a:t>
          </a:r>
          <a:endParaRPr lang="en-US" sz="1400" kern="1200"/>
        </a:p>
      </dsp:txBody>
      <dsp:txXfrm>
        <a:off x="2310" y="1625756"/>
        <a:ext cx="1833041" cy="1099824"/>
      </dsp:txXfrm>
    </dsp:sp>
    <dsp:sp modelId="{0DE5C0D0-5077-AD41-A6F7-222DF892B0A2}">
      <dsp:nvSpPr>
        <dsp:cNvPr id="0" name=""/>
        <dsp:cNvSpPr/>
      </dsp:nvSpPr>
      <dsp:spPr>
        <a:xfrm>
          <a:off x="2018656" y="1625756"/>
          <a:ext cx="1833041" cy="1099824"/>
        </a:xfrm>
        <a:prstGeom prst="rect">
          <a:avLst/>
        </a:prstGeom>
        <a:solidFill>
          <a:schemeClr val="accent2">
            <a:hueOff val="2127964"/>
            <a:satOff val="-2654"/>
            <a:lumOff val="6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Rain delays</a:t>
          </a:r>
          <a:endParaRPr lang="en-US" sz="1400" kern="1200"/>
        </a:p>
      </dsp:txBody>
      <dsp:txXfrm>
        <a:off x="2018656" y="1625756"/>
        <a:ext cx="1833041" cy="1099824"/>
      </dsp:txXfrm>
    </dsp:sp>
    <dsp:sp modelId="{5AFFD9F8-AFC1-0241-9596-111ED5B75699}">
      <dsp:nvSpPr>
        <dsp:cNvPr id="0" name=""/>
        <dsp:cNvSpPr/>
      </dsp:nvSpPr>
      <dsp:spPr>
        <a:xfrm>
          <a:off x="4035002" y="1625756"/>
          <a:ext cx="1833041" cy="1099824"/>
        </a:xfrm>
        <a:prstGeom prst="rect">
          <a:avLst/>
        </a:prstGeom>
        <a:solidFill>
          <a:schemeClr val="accent2">
            <a:hueOff val="2553556"/>
            <a:satOff val="-3185"/>
            <a:lumOff val="7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Injury timeouts / Bathroom breaks</a:t>
          </a:r>
          <a:endParaRPr lang="en-US" sz="1400" kern="1200"/>
        </a:p>
      </dsp:txBody>
      <dsp:txXfrm>
        <a:off x="4035002" y="1625756"/>
        <a:ext cx="1833041" cy="1099824"/>
      </dsp:txXfrm>
    </dsp:sp>
    <dsp:sp modelId="{307E0CDF-3353-5E47-AB0E-5DBD13A22701}">
      <dsp:nvSpPr>
        <dsp:cNvPr id="0" name=""/>
        <dsp:cNvSpPr/>
      </dsp:nvSpPr>
      <dsp:spPr>
        <a:xfrm>
          <a:off x="6051347" y="1625756"/>
          <a:ext cx="1833041" cy="1099824"/>
        </a:xfrm>
        <a:prstGeom prst="rect">
          <a:avLst/>
        </a:prstGeom>
        <a:solidFill>
          <a:schemeClr val="accent2">
            <a:hueOff val="2979149"/>
            <a:satOff val="-3716"/>
            <a:lumOff val="8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Bad calls by your opponent or by a linesman</a:t>
          </a:r>
          <a:endParaRPr lang="en-US" sz="1400" kern="1200"/>
        </a:p>
      </dsp:txBody>
      <dsp:txXfrm>
        <a:off x="6051347" y="1625756"/>
        <a:ext cx="1833041" cy="1099824"/>
      </dsp:txXfrm>
    </dsp:sp>
    <dsp:sp modelId="{D76872DB-F11F-374B-BD46-582509E3F15F}">
      <dsp:nvSpPr>
        <dsp:cNvPr id="0" name=""/>
        <dsp:cNvSpPr/>
      </dsp:nvSpPr>
      <dsp:spPr>
        <a:xfrm>
          <a:off x="2310" y="2908885"/>
          <a:ext cx="1833041" cy="1099824"/>
        </a:xfrm>
        <a:prstGeom prst="rect">
          <a:avLst/>
        </a:prstGeom>
        <a:solidFill>
          <a:schemeClr val="accent2">
            <a:hueOff val="3404742"/>
            <a:satOff val="-4247"/>
            <a:lumOff val="9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Emotional disruption by an opponent that may or may not cause a code   </a:t>
          </a:r>
          <a:endParaRPr lang="en-US" sz="1400" kern="1200"/>
        </a:p>
      </dsp:txBody>
      <dsp:txXfrm>
        <a:off x="2310" y="2908885"/>
        <a:ext cx="1833041" cy="1099824"/>
      </dsp:txXfrm>
    </dsp:sp>
    <dsp:sp modelId="{35D8B06A-6A51-D34B-8D51-9B36D80075E5}">
      <dsp:nvSpPr>
        <dsp:cNvPr id="0" name=""/>
        <dsp:cNvSpPr/>
      </dsp:nvSpPr>
      <dsp:spPr>
        <a:xfrm>
          <a:off x="2018656" y="2908885"/>
          <a:ext cx="1833041" cy="1099824"/>
        </a:xfrm>
        <a:prstGeom prst="rect">
          <a:avLst/>
        </a:prstGeom>
        <a:solidFill>
          <a:schemeClr val="accent2">
            <a:hueOff val="3830334"/>
            <a:satOff val="-4777"/>
            <a:lumOff val="11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violation.</a:t>
          </a:r>
          <a:endParaRPr lang="en-US" sz="1400" kern="1200"/>
        </a:p>
      </dsp:txBody>
      <dsp:txXfrm>
        <a:off x="2018656" y="2908885"/>
        <a:ext cx="1833041" cy="1099824"/>
      </dsp:txXfrm>
    </dsp:sp>
    <dsp:sp modelId="{B55D7B2F-537C-F549-822E-EF361AD86882}">
      <dsp:nvSpPr>
        <dsp:cNvPr id="0" name=""/>
        <dsp:cNvSpPr/>
      </dsp:nvSpPr>
      <dsp:spPr>
        <a:xfrm>
          <a:off x="4035002" y="2908885"/>
          <a:ext cx="1833041" cy="1099824"/>
        </a:xfrm>
        <a:prstGeom prst="rect">
          <a:avLst/>
        </a:prstGeom>
        <a:solidFill>
          <a:schemeClr val="accent2">
            <a:hueOff val="4255927"/>
            <a:satOff val="-5308"/>
            <a:lumOff val="12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            </a:t>
          </a:r>
          <a:r>
            <a:rPr lang="en-US" sz="1400" b="1" kern="1200"/>
            <a:t>Code violations</a:t>
          </a:r>
          <a:endParaRPr lang="en-US" sz="1400" kern="1200"/>
        </a:p>
      </dsp:txBody>
      <dsp:txXfrm>
        <a:off x="4035002" y="2908885"/>
        <a:ext cx="1833041" cy="1099824"/>
      </dsp:txXfrm>
    </dsp:sp>
    <dsp:sp modelId="{EE6D853B-FAC4-8E45-A476-2307F9BFA217}">
      <dsp:nvSpPr>
        <dsp:cNvPr id="0" name=""/>
        <dsp:cNvSpPr/>
      </dsp:nvSpPr>
      <dsp:spPr>
        <a:xfrm>
          <a:off x="6051347" y="2908885"/>
          <a:ext cx="1833041" cy="1099824"/>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Equipment changes</a:t>
          </a:r>
          <a:r>
            <a:rPr lang="en-US" sz="1400" kern="1200"/>
            <a:t> </a:t>
          </a:r>
        </a:p>
      </dsp:txBody>
      <dsp:txXfrm>
        <a:off x="6051347" y="2908885"/>
        <a:ext cx="1833041" cy="10998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D0E3D1-BFD5-FB45-A1AE-86E54F4467B5}">
      <dsp:nvSpPr>
        <dsp:cNvPr id="0" name=""/>
        <dsp:cNvSpPr/>
      </dsp:nvSpPr>
      <dsp:spPr>
        <a:xfrm>
          <a:off x="0" y="1232137"/>
          <a:ext cx="5122926" cy="33579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You should be aware of the following momentum changing factors:</a:t>
          </a:r>
        </a:p>
      </dsp:txBody>
      <dsp:txXfrm>
        <a:off x="16392" y="1248529"/>
        <a:ext cx="5090142" cy="303006"/>
      </dsp:txXfrm>
    </dsp:sp>
    <dsp:sp modelId="{D632CC16-D2EB-AB4A-9122-A010B51EF2B4}">
      <dsp:nvSpPr>
        <dsp:cNvPr id="0" name=""/>
        <dsp:cNvSpPr/>
      </dsp:nvSpPr>
      <dsp:spPr>
        <a:xfrm>
          <a:off x="0" y="1608247"/>
          <a:ext cx="5122926" cy="335790"/>
        </a:xfrm>
        <a:prstGeom prst="roundRect">
          <a:avLst/>
        </a:prstGeom>
        <a:solidFill>
          <a:schemeClr val="accent5">
            <a:hueOff val="-1103764"/>
            <a:satOff val="4423"/>
            <a:lumOff val="9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Rituals and Routines </a:t>
          </a:r>
          <a:endParaRPr lang="en-US" sz="1400" kern="1200"/>
        </a:p>
      </dsp:txBody>
      <dsp:txXfrm>
        <a:off x="16392" y="1624639"/>
        <a:ext cx="5090142" cy="303006"/>
      </dsp:txXfrm>
    </dsp:sp>
    <dsp:sp modelId="{7158E98B-8126-AD4C-96E9-8DE14281BF98}">
      <dsp:nvSpPr>
        <dsp:cNvPr id="0" name=""/>
        <dsp:cNvSpPr/>
      </dsp:nvSpPr>
      <dsp:spPr>
        <a:xfrm>
          <a:off x="0" y="1984357"/>
          <a:ext cx="5122926" cy="335790"/>
        </a:xfrm>
        <a:prstGeom prst="roundRect">
          <a:avLst/>
        </a:prstGeom>
        <a:solidFill>
          <a:schemeClr val="accent5">
            <a:hueOff val="-2207528"/>
            <a:satOff val="8847"/>
            <a:lumOff val="19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After winners</a:t>
          </a:r>
          <a:endParaRPr lang="en-US" sz="1400" kern="1200"/>
        </a:p>
      </dsp:txBody>
      <dsp:txXfrm>
        <a:off x="16392" y="2000749"/>
        <a:ext cx="5090142" cy="303006"/>
      </dsp:txXfrm>
    </dsp:sp>
    <dsp:sp modelId="{B4CB7657-CC1B-AB44-A696-E7D8068D4A66}">
      <dsp:nvSpPr>
        <dsp:cNvPr id="0" name=""/>
        <dsp:cNvSpPr/>
      </dsp:nvSpPr>
      <dsp:spPr>
        <a:xfrm>
          <a:off x="0" y="2360467"/>
          <a:ext cx="5122926" cy="335790"/>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After errors</a:t>
          </a:r>
          <a:endParaRPr lang="en-US" sz="1400" kern="1200"/>
        </a:p>
      </dsp:txBody>
      <dsp:txXfrm>
        <a:off x="16392" y="2376859"/>
        <a:ext cx="5090142" cy="303006"/>
      </dsp:txXfrm>
    </dsp:sp>
    <dsp:sp modelId="{DB01CA8C-C7A0-2F47-BEEF-D52DAAE61B02}">
      <dsp:nvSpPr>
        <dsp:cNvPr id="0" name=""/>
        <dsp:cNvSpPr/>
      </dsp:nvSpPr>
      <dsp:spPr>
        <a:xfrm>
          <a:off x="0" y="2736577"/>
          <a:ext cx="5122926" cy="335790"/>
        </a:xfrm>
        <a:prstGeom prst="roundRect">
          <a:avLst/>
        </a:prstGeom>
        <a:solidFill>
          <a:schemeClr val="accent5">
            <a:hueOff val="-4415056"/>
            <a:satOff val="17694"/>
            <a:lumOff val="38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After opponents, winners</a:t>
          </a:r>
          <a:endParaRPr lang="en-US" sz="1400" kern="1200"/>
        </a:p>
      </dsp:txBody>
      <dsp:txXfrm>
        <a:off x="16392" y="2752969"/>
        <a:ext cx="5090142" cy="303006"/>
      </dsp:txXfrm>
    </dsp:sp>
    <dsp:sp modelId="{641C53C6-B8B4-FF4B-BA7E-E22093846AB3}">
      <dsp:nvSpPr>
        <dsp:cNvPr id="0" name=""/>
        <dsp:cNvSpPr/>
      </dsp:nvSpPr>
      <dsp:spPr>
        <a:xfrm>
          <a:off x="0" y="3112687"/>
          <a:ext cx="5122926" cy="335790"/>
        </a:xfrm>
        <a:prstGeom prst="roundRect">
          <a:avLst/>
        </a:prstGeom>
        <a:solidFill>
          <a:schemeClr val="accent5">
            <a:hueOff val="-5518820"/>
            <a:satOff val="22117"/>
            <a:lumOff val="47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After opponents, errors</a:t>
          </a:r>
          <a:endParaRPr lang="en-US" sz="1400" kern="1200"/>
        </a:p>
      </dsp:txBody>
      <dsp:txXfrm>
        <a:off x="16392" y="3129079"/>
        <a:ext cx="5090142" cy="303006"/>
      </dsp:txXfrm>
    </dsp:sp>
    <dsp:sp modelId="{AD5481AA-F7F9-884C-B8C8-574616E789BC}">
      <dsp:nvSpPr>
        <dsp:cNvPr id="0" name=""/>
        <dsp:cNvSpPr/>
      </dsp:nvSpPr>
      <dsp:spPr>
        <a:xfrm>
          <a:off x="0" y="3488797"/>
          <a:ext cx="5122926" cy="335790"/>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Serving</a:t>
          </a:r>
          <a:endParaRPr lang="en-US" sz="1400" kern="1200"/>
        </a:p>
      </dsp:txBody>
      <dsp:txXfrm>
        <a:off x="16392" y="3505189"/>
        <a:ext cx="5090142" cy="303006"/>
      </dsp:txXfrm>
    </dsp:sp>
    <dsp:sp modelId="{67B140E4-88C1-A04E-A1B6-86A2D81D46DC}">
      <dsp:nvSpPr>
        <dsp:cNvPr id="0" name=""/>
        <dsp:cNvSpPr/>
      </dsp:nvSpPr>
      <dsp:spPr>
        <a:xfrm>
          <a:off x="0" y="3864907"/>
          <a:ext cx="5122926" cy="335790"/>
        </a:xfrm>
        <a:prstGeom prst="roundRect">
          <a:avLst/>
        </a:prstGeom>
        <a:solidFill>
          <a:schemeClr val="accent5">
            <a:hueOff val="-7726349"/>
            <a:satOff val="30964"/>
            <a:lumOff val="67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Returning</a:t>
          </a:r>
          <a:endParaRPr lang="en-US" sz="1400" kern="1200"/>
        </a:p>
      </dsp:txBody>
      <dsp:txXfrm>
        <a:off x="16392" y="3881299"/>
        <a:ext cx="5090142" cy="303006"/>
      </dsp:txXfrm>
    </dsp:sp>
    <dsp:sp modelId="{71370AE0-04DE-C444-89DB-8EC48010E42A}">
      <dsp:nvSpPr>
        <dsp:cNvPr id="0" name=""/>
        <dsp:cNvSpPr/>
      </dsp:nvSpPr>
      <dsp:spPr>
        <a:xfrm>
          <a:off x="0" y="4241017"/>
          <a:ext cx="5122926" cy="335790"/>
        </a:xfrm>
        <a:prstGeom prst="roundRect">
          <a:avLst/>
        </a:prstGeom>
        <a:solidFill>
          <a:schemeClr val="accent5">
            <a:hueOff val="-8830112"/>
            <a:satOff val="35388"/>
            <a:lumOff val="76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Changeovers</a:t>
          </a:r>
          <a:endParaRPr lang="en-US" sz="1400" kern="1200"/>
        </a:p>
      </dsp:txBody>
      <dsp:txXfrm>
        <a:off x="16392" y="4257409"/>
        <a:ext cx="5090142" cy="303006"/>
      </dsp:txXfrm>
    </dsp:sp>
    <dsp:sp modelId="{75E22490-3D1D-0745-AA41-C3832A1EAB74}">
      <dsp:nvSpPr>
        <dsp:cNvPr id="0" name=""/>
        <dsp:cNvSpPr/>
      </dsp:nvSpPr>
      <dsp:spPr>
        <a:xfrm>
          <a:off x="0" y="4617127"/>
          <a:ext cx="5122926" cy="33579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1" kern="1200"/>
            <a:t>“Routines while you wait to keep Emotional balance Great”</a:t>
          </a:r>
          <a:endParaRPr lang="en-US" sz="1400" kern="1200"/>
        </a:p>
      </dsp:txBody>
      <dsp:txXfrm>
        <a:off x="16392" y="4633519"/>
        <a:ext cx="5090142" cy="30300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670FFA-95DB-8F46-B167-2A05539C5B21}" type="datetimeFigureOut">
              <a:rPr lang="en-US" smtClean="0"/>
              <a:t>10/14/25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736525-F904-8347-8B50-228E6D606CE1}" type="slidenum">
              <a:rPr lang="en-US" smtClean="0"/>
              <a:t>‹#›</a:t>
            </a:fld>
            <a:endParaRPr lang="en-US"/>
          </a:p>
        </p:txBody>
      </p:sp>
    </p:spTree>
    <p:extLst>
      <p:ext uri="{BB962C8B-B14F-4D97-AF65-F5344CB8AC3E}">
        <p14:creationId xmlns:p14="http://schemas.microsoft.com/office/powerpoint/2010/main" val="39142142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800" u="sng">
                <a:solidFill>
                  <a:schemeClr val="tx1"/>
                </a:solidFill>
                <a:latin typeface="Times New Roman" charset="0"/>
                <a:ea typeface="ＭＳ Ｐゴシック" charset="0"/>
              </a:defRPr>
            </a:lvl1pPr>
            <a:lvl2pPr marL="742950" indent="-285750" eaLnBrk="0" hangingPunct="0">
              <a:defRPr sz="2800" u="sng">
                <a:solidFill>
                  <a:schemeClr val="tx1"/>
                </a:solidFill>
                <a:latin typeface="Times New Roman" charset="0"/>
                <a:ea typeface="ＭＳ Ｐゴシック" charset="0"/>
              </a:defRPr>
            </a:lvl2pPr>
            <a:lvl3pPr marL="1143000" indent="-228600" eaLnBrk="0" hangingPunct="0">
              <a:defRPr sz="2800" u="sng">
                <a:solidFill>
                  <a:schemeClr val="tx1"/>
                </a:solidFill>
                <a:latin typeface="Times New Roman" charset="0"/>
                <a:ea typeface="ＭＳ Ｐゴシック" charset="0"/>
              </a:defRPr>
            </a:lvl3pPr>
            <a:lvl4pPr marL="1600200" indent="-228600" eaLnBrk="0" hangingPunct="0">
              <a:defRPr sz="2800" u="sng">
                <a:solidFill>
                  <a:schemeClr val="tx1"/>
                </a:solidFill>
                <a:latin typeface="Times New Roman" charset="0"/>
                <a:ea typeface="ＭＳ Ｐゴシック" charset="0"/>
              </a:defRPr>
            </a:lvl4pPr>
            <a:lvl5pPr marL="2057400" indent="-228600" eaLnBrk="0" hangingPunct="0">
              <a:defRPr sz="28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u="sng">
                <a:solidFill>
                  <a:schemeClr val="tx1"/>
                </a:solidFill>
                <a:latin typeface="Times New Roman" charset="0"/>
                <a:ea typeface="ＭＳ Ｐゴシック" charset="0"/>
              </a:defRPr>
            </a:lvl9pPr>
          </a:lstStyle>
          <a:p>
            <a:pPr eaLnBrk="1" hangingPunct="1"/>
            <a:fld id="{1D09D912-1445-7249-A4BE-45EFAF2FFC9E}" type="slidenum">
              <a:rPr lang="en-US" sz="1200" u="none">
                <a:latin typeface="Arial" charset="0"/>
              </a:rPr>
              <a:pPr eaLnBrk="1" hangingPunct="1"/>
              <a:t>3</a:t>
            </a:fld>
            <a:endParaRPr lang="en-US" sz="1200" u="none">
              <a:latin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800" u="sng">
                <a:solidFill>
                  <a:schemeClr val="tx1"/>
                </a:solidFill>
                <a:latin typeface="Times New Roman" charset="0"/>
                <a:ea typeface="ＭＳ Ｐゴシック" charset="0"/>
              </a:defRPr>
            </a:lvl1pPr>
            <a:lvl2pPr marL="742950" indent="-285750" eaLnBrk="0" hangingPunct="0">
              <a:defRPr sz="2800" u="sng">
                <a:solidFill>
                  <a:schemeClr val="tx1"/>
                </a:solidFill>
                <a:latin typeface="Times New Roman" charset="0"/>
                <a:ea typeface="ＭＳ Ｐゴシック" charset="0"/>
              </a:defRPr>
            </a:lvl2pPr>
            <a:lvl3pPr marL="1143000" indent="-228600" eaLnBrk="0" hangingPunct="0">
              <a:defRPr sz="2800" u="sng">
                <a:solidFill>
                  <a:schemeClr val="tx1"/>
                </a:solidFill>
                <a:latin typeface="Times New Roman" charset="0"/>
                <a:ea typeface="ＭＳ Ｐゴシック" charset="0"/>
              </a:defRPr>
            </a:lvl3pPr>
            <a:lvl4pPr marL="1600200" indent="-228600" eaLnBrk="0" hangingPunct="0">
              <a:defRPr sz="2800" u="sng">
                <a:solidFill>
                  <a:schemeClr val="tx1"/>
                </a:solidFill>
                <a:latin typeface="Times New Roman" charset="0"/>
                <a:ea typeface="ＭＳ Ｐゴシック" charset="0"/>
              </a:defRPr>
            </a:lvl4pPr>
            <a:lvl5pPr marL="2057400" indent="-228600" eaLnBrk="0" hangingPunct="0">
              <a:defRPr sz="28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u="sng">
                <a:solidFill>
                  <a:schemeClr val="tx1"/>
                </a:solidFill>
                <a:latin typeface="Times New Roman" charset="0"/>
                <a:ea typeface="ＭＳ Ｐゴシック" charset="0"/>
              </a:defRPr>
            </a:lvl9pPr>
          </a:lstStyle>
          <a:p>
            <a:pPr eaLnBrk="1" hangingPunct="1"/>
            <a:fld id="{861EE177-6DB2-2F4B-BB9F-200660C94E18}" type="slidenum">
              <a:rPr lang="en-US" sz="1200" u="none">
                <a:latin typeface="Arial" charset="0"/>
              </a:rPr>
              <a:pPr eaLnBrk="1" hangingPunct="1"/>
              <a:t>4</a:t>
            </a:fld>
            <a:endParaRPr lang="en-US" sz="1200" u="none">
              <a:latin typeface="Arial"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800" u="sng">
                <a:solidFill>
                  <a:schemeClr val="tx1"/>
                </a:solidFill>
                <a:latin typeface="Times New Roman" charset="0"/>
                <a:ea typeface="ＭＳ Ｐゴシック" charset="0"/>
              </a:defRPr>
            </a:lvl1pPr>
            <a:lvl2pPr marL="742950" indent="-285750" eaLnBrk="0" hangingPunct="0">
              <a:defRPr sz="2800" u="sng">
                <a:solidFill>
                  <a:schemeClr val="tx1"/>
                </a:solidFill>
                <a:latin typeface="Times New Roman" charset="0"/>
                <a:ea typeface="ＭＳ Ｐゴシック" charset="0"/>
              </a:defRPr>
            </a:lvl2pPr>
            <a:lvl3pPr marL="1143000" indent="-228600" eaLnBrk="0" hangingPunct="0">
              <a:defRPr sz="2800" u="sng">
                <a:solidFill>
                  <a:schemeClr val="tx1"/>
                </a:solidFill>
                <a:latin typeface="Times New Roman" charset="0"/>
                <a:ea typeface="ＭＳ Ｐゴシック" charset="0"/>
              </a:defRPr>
            </a:lvl3pPr>
            <a:lvl4pPr marL="1600200" indent="-228600" eaLnBrk="0" hangingPunct="0">
              <a:defRPr sz="2800" u="sng">
                <a:solidFill>
                  <a:schemeClr val="tx1"/>
                </a:solidFill>
                <a:latin typeface="Times New Roman" charset="0"/>
                <a:ea typeface="ＭＳ Ｐゴシック" charset="0"/>
              </a:defRPr>
            </a:lvl4pPr>
            <a:lvl5pPr marL="2057400" indent="-228600" eaLnBrk="0" hangingPunct="0">
              <a:defRPr sz="28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u="sng">
                <a:solidFill>
                  <a:schemeClr val="tx1"/>
                </a:solidFill>
                <a:latin typeface="Times New Roman" charset="0"/>
                <a:ea typeface="ＭＳ Ｐゴシック" charset="0"/>
              </a:defRPr>
            </a:lvl9pPr>
          </a:lstStyle>
          <a:p>
            <a:pPr eaLnBrk="1" hangingPunct="1"/>
            <a:fld id="{861EE177-6DB2-2F4B-BB9F-200660C94E18}" type="slidenum">
              <a:rPr lang="en-US" sz="1200" u="none">
                <a:latin typeface="Arial" charset="0"/>
              </a:rPr>
              <a:pPr eaLnBrk="1" hangingPunct="1"/>
              <a:t>5</a:t>
            </a:fld>
            <a:endParaRPr lang="en-US" sz="1200" u="none">
              <a:latin typeface="Arial"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Arial" charset="0"/>
            </a:endParaRPr>
          </a:p>
        </p:txBody>
      </p:sp>
    </p:spTree>
    <p:extLst>
      <p:ext uri="{BB962C8B-B14F-4D97-AF65-F5344CB8AC3E}">
        <p14:creationId xmlns:p14="http://schemas.microsoft.com/office/powerpoint/2010/main" val="1987374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800" u="sng">
                <a:solidFill>
                  <a:schemeClr val="tx1"/>
                </a:solidFill>
                <a:latin typeface="Times New Roman" charset="0"/>
                <a:ea typeface="ＭＳ Ｐゴシック" charset="0"/>
              </a:defRPr>
            </a:lvl1pPr>
            <a:lvl2pPr marL="742950" indent="-285750" eaLnBrk="0" hangingPunct="0">
              <a:defRPr sz="2800" u="sng">
                <a:solidFill>
                  <a:schemeClr val="tx1"/>
                </a:solidFill>
                <a:latin typeface="Times New Roman" charset="0"/>
                <a:ea typeface="ＭＳ Ｐゴシック" charset="0"/>
              </a:defRPr>
            </a:lvl2pPr>
            <a:lvl3pPr marL="1143000" indent="-228600" eaLnBrk="0" hangingPunct="0">
              <a:defRPr sz="2800" u="sng">
                <a:solidFill>
                  <a:schemeClr val="tx1"/>
                </a:solidFill>
                <a:latin typeface="Times New Roman" charset="0"/>
                <a:ea typeface="ＭＳ Ｐゴシック" charset="0"/>
              </a:defRPr>
            </a:lvl3pPr>
            <a:lvl4pPr marL="1600200" indent="-228600" eaLnBrk="0" hangingPunct="0">
              <a:defRPr sz="2800" u="sng">
                <a:solidFill>
                  <a:schemeClr val="tx1"/>
                </a:solidFill>
                <a:latin typeface="Times New Roman" charset="0"/>
                <a:ea typeface="ＭＳ Ｐゴシック" charset="0"/>
              </a:defRPr>
            </a:lvl4pPr>
            <a:lvl5pPr marL="2057400" indent="-228600" eaLnBrk="0" hangingPunct="0">
              <a:defRPr sz="28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u="sng">
                <a:solidFill>
                  <a:schemeClr val="tx1"/>
                </a:solidFill>
                <a:latin typeface="Times New Roman" charset="0"/>
                <a:ea typeface="ＭＳ Ｐゴシック" charset="0"/>
              </a:defRPr>
            </a:lvl9pPr>
          </a:lstStyle>
          <a:p>
            <a:pPr eaLnBrk="1" hangingPunct="1"/>
            <a:fld id="{F40E2E10-59BB-9F4F-BB30-71BFC2DE1C31}" type="slidenum">
              <a:rPr lang="en-US" sz="1200" u="none">
                <a:latin typeface="Arial" charset="0"/>
              </a:rPr>
              <a:pPr eaLnBrk="1" hangingPunct="1"/>
              <a:t>6</a:t>
            </a:fld>
            <a:endParaRPr lang="en-US" sz="1200" u="none">
              <a:latin typeface="Arial"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800" u="sng">
                <a:solidFill>
                  <a:schemeClr val="tx1"/>
                </a:solidFill>
                <a:latin typeface="Times New Roman" charset="0"/>
                <a:ea typeface="ＭＳ Ｐゴシック" charset="0"/>
              </a:defRPr>
            </a:lvl1pPr>
            <a:lvl2pPr marL="742950" indent="-285750" eaLnBrk="0" hangingPunct="0">
              <a:defRPr sz="2800" u="sng">
                <a:solidFill>
                  <a:schemeClr val="tx1"/>
                </a:solidFill>
                <a:latin typeface="Times New Roman" charset="0"/>
                <a:ea typeface="ＭＳ Ｐゴシック" charset="0"/>
              </a:defRPr>
            </a:lvl2pPr>
            <a:lvl3pPr marL="1143000" indent="-228600" eaLnBrk="0" hangingPunct="0">
              <a:defRPr sz="2800" u="sng">
                <a:solidFill>
                  <a:schemeClr val="tx1"/>
                </a:solidFill>
                <a:latin typeface="Times New Roman" charset="0"/>
                <a:ea typeface="ＭＳ Ｐゴシック" charset="0"/>
              </a:defRPr>
            </a:lvl3pPr>
            <a:lvl4pPr marL="1600200" indent="-228600" eaLnBrk="0" hangingPunct="0">
              <a:defRPr sz="2800" u="sng">
                <a:solidFill>
                  <a:schemeClr val="tx1"/>
                </a:solidFill>
                <a:latin typeface="Times New Roman" charset="0"/>
                <a:ea typeface="ＭＳ Ｐゴシック" charset="0"/>
              </a:defRPr>
            </a:lvl4pPr>
            <a:lvl5pPr marL="2057400" indent="-228600" eaLnBrk="0" hangingPunct="0">
              <a:defRPr sz="28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u="sng">
                <a:solidFill>
                  <a:schemeClr val="tx1"/>
                </a:solidFill>
                <a:latin typeface="Times New Roman" charset="0"/>
                <a:ea typeface="ＭＳ Ｐゴシック" charset="0"/>
              </a:defRPr>
            </a:lvl9pPr>
          </a:lstStyle>
          <a:p>
            <a:pPr eaLnBrk="1" hangingPunct="1"/>
            <a:fld id="{45C2838A-9101-1646-8ACE-99146B196991}" type="slidenum">
              <a:rPr lang="en-US" sz="1200" u="none">
                <a:latin typeface="Arial" charset="0"/>
              </a:rPr>
              <a:pPr eaLnBrk="1" hangingPunct="1"/>
              <a:t>7</a:t>
            </a:fld>
            <a:endParaRPr lang="en-US" sz="1200" u="none">
              <a:latin typeface="Arial"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Arial" charset="0"/>
            </a:endParaRPr>
          </a:p>
        </p:txBody>
      </p:sp>
    </p:spTree>
    <p:extLst>
      <p:ext uri="{BB962C8B-B14F-4D97-AF65-F5344CB8AC3E}">
        <p14:creationId xmlns:p14="http://schemas.microsoft.com/office/powerpoint/2010/main" val="842556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800" u="sng">
                <a:solidFill>
                  <a:schemeClr val="tx1"/>
                </a:solidFill>
                <a:latin typeface="Times New Roman" charset="0"/>
                <a:ea typeface="ＭＳ Ｐゴシック" charset="0"/>
              </a:defRPr>
            </a:lvl1pPr>
            <a:lvl2pPr marL="742950" indent="-285750" eaLnBrk="0" hangingPunct="0">
              <a:defRPr sz="2800" u="sng">
                <a:solidFill>
                  <a:schemeClr val="tx1"/>
                </a:solidFill>
                <a:latin typeface="Times New Roman" charset="0"/>
                <a:ea typeface="ＭＳ Ｐゴシック" charset="0"/>
              </a:defRPr>
            </a:lvl2pPr>
            <a:lvl3pPr marL="1143000" indent="-228600" eaLnBrk="0" hangingPunct="0">
              <a:defRPr sz="2800" u="sng">
                <a:solidFill>
                  <a:schemeClr val="tx1"/>
                </a:solidFill>
                <a:latin typeface="Times New Roman" charset="0"/>
                <a:ea typeface="ＭＳ Ｐゴシック" charset="0"/>
              </a:defRPr>
            </a:lvl3pPr>
            <a:lvl4pPr marL="1600200" indent="-228600" eaLnBrk="0" hangingPunct="0">
              <a:defRPr sz="2800" u="sng">
                <a:solidFill>
                  <a:schemeClr val="tx1"/>
                </a:solidFill>
                <a:latin typeface="Times New Roman" charset="0"/>
                <a:ea typeface="ＭＳ Ｐゴシック" charset="0"/>
              </a:defRPr>
            </a:lvl4pPr>
            <a:lvl5pPr marL="2057400" indent="-228600" eaLnBrk="0" hangingPunct="0">
              <a:defRPr sz="28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u="sng">
                <a:solidFill>
                  <a:schemeClr val="tx1"/>
                </a:solidFill>
                <a:latin typeface="Times New Roman" charset="0"/>
                <a:ea typeface="ＭＳ Ｐゴシック" charset="0"/>
              </a:defRPr>
            </a:lvl9pPr>
          </a:lstStyle>
          <a:p>
            <a:pPr eaLnBrk="1" hangingPunct="1"/>
            <a:fld id="{45C2838A-9101-1646-8ACE-99146B196991}" type="slidenum">
              <a:rPr lang="en-US" sz="1200" u="none">
                <a:latin typeface="Arial" charset="0"/>
              </a:rPr>
              <a:pPr eaLnBrk="1" hangingPunct="1"/>
              <a:t>8</a:t>
            </a:fld>
            <a:endParaRPr lang="en-US" sz="1200" u="none">
              <a:latin typeface="Arial"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561B69D-CBB8-5E4F-8E68-C76BF32988D9}"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3811323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61B69D-CBB8-5E4F-8E68-C76BF32988D9}"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273763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61B69D-CBB8-5E4F-8E68-C76BF32988D9}"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3058326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61B69D-CBB8-5E4F-8E68-C76BF32988D9}" type="datetimeFigureOut">
              <a:rPr lang="en-US" smtClean="0"/>
              <a:t>10/14/25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14335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61B69D-CBB8-5E4F-8E68-C76BF32988D9}" type="datetimeFigureOut">
              <a:rPr lang="en-US" smtClean="0"/>
              <a:t>10/14/25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2257029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61B69D-CBB8-5E4F-8E68-C76BF32988D9}" type="datetimeFigureOut">
              <a:rPr lang="en-US" smtClean="0"/>
              <a:t>10/14/25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182010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61B69D-CBB8-5E4F-8E68-C76BF32988D9}" type="datetimeFigureOut">
              <a:rPr lang="en-US" smtClean="0"/>
              <a:t>10/14/25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3116700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61B69D-CBB8-5E4F-8E68-C76BF32988D9}" type="datetimeFigureOut">
              <a:rPr lang="en-US" smtClean="0"/>
              <a:t>10/14/25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332273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61B69D-CBB8-5E4F-8E68-C76BF32988D9}" type="datetimeFigureOut">
              <a:rPr lang="en-US" smtClean="0"/>
              <a:t>10/14/25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125312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61B69D-CBB8-5E4F-8E68-C76BF32988D9}"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1428601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61B69D-CBB8-5E4F-8E68-C76BF32988D9}"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2FD006-1341-834C-8169-E3B3443A7669}" type="slidenum">
              <a:rPr lang="en-US" smtClean="0"/>
              <a:t>‹#›</a:t>
            </a:fld>
            <a:endParaRPr lang="en-US"/>
          </a:p>
        </p:txBody>
      </p:sp>
    </p:spTree>
    <p:extLst>
      <p:ext uri="{BB962C8B-B14F-4D97-AF65-F5344CB8AC3E}">
        <p14:creationId xmlns:p14="http://schemas.microsoft.com/office/powerpoint/2010/main" val="2871284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61B69D-CBB8-5E4F-8E68-C76BF32988D9}" type="datetimeFigureOut">
              <a:rPr lang="en-US" smtClean="0"/>
              <a:t>10/14/25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2FD006-1341-834C-8169-E3B3443A7669}" type="slidenum">
              <a:rPr lang="en-US" smtClean="0"/>
              <a:t>‹#›</a:t>
            </a:fld>
            <a:endParaRPr lang="en-US"/>
          </a:p>
        </p:txBody>
      </p:sp>
    </p:spTree>
    <p:extLst>
      <p:ext uri="{BB962C8B-B14F-4D97-AF65-F5344CB8AC3E}">
        <p14:creationId xmlns:p14="http://schemas.microsoft.com/office/powerpoint/2010/main" val="912990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e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jpeg"/><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jpeg"/><Relationship Id="rId7" Type="http://schemas.openxmlformats.org/officeDocument/2006/relationships/diagramColors" Target="../diagrams/colors5.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7.jpeg"/><Relationship Id="rId7" Type="http://schemas.openxmlformats.org/officeDocument/2006/relationships/diagramColors" Target="../diagrams/colors6.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4"/>
          <p:cNvSpPr>
            <a:spLocks noChangeArrowheads="1"/>
          </p:cNvSpPr>
          <p:nvPr/>
        </p:nvSpPr>
        <p:spPr bwMode="auto">
          <a:xfrm>
            <a:off x="374753" y="381000"/>
            <a:ext cx="8484433" cy="1143000"/>
          </a:xfrm>
          <a:prstGeom prst="rect">
            <a:avLst/>
          </a:prstGeom>
          <a:noFill/>
          <a:ln w="9525">
            <a:noFill/>
            <a:miter lim="800000"/>
            <a:headEnd/>
            <a:tailEnd/>
          </a:ln>
        </p:spPr>
        <p:txBody>
          <a:bodyPr lIns="64922" tIns="32461" rIns="64922" bIns="32461" anchor="ctr"/>
          <a:lstStyle/>
          <a:p>
            <a:pPr algn="ctr"/>
            <a:r>
              <a:rPr lang="en-US" sz="4800" b="1" i="1" dirty="0">
                <a:solidFill>
                  <a:srgbClr val="000000"/>
                </a:solidFill>
                <a:latin typeface="Tahoma" pitchFamily="34" charset="0"/>
              </a:rPr>
              <a:t>MOMENTUM IN TENNIS</a:t>
            </a:r>
            <a:br>
              <a:rPr lang="en-US" sz="3400" b="1" i="1" dirty="0">
                <a:solidFill>
                  <a:srgbClr val="000000"/>
                </a:solidFill>
                <a:latin typeface="Tahoma" pitchFamily="34" charset="0"/>
              </a:rPr>
            </a:br>
            <a:endParaRPr lang="en-US" sz="1800" dirty="0"/>
          </a:p>
        </p:txBody>
      </p:sp>
      <p:pic>
        <p:nvPicPr>
          <p:cNvPr id="11271" name="Picture 5" descr="MCj01561410000[1]"/>
          <p:cNvPicPr>
            <a:picLocks noChangeAspect="1" noChangeArrowheads="1"/>
          </p:cNvPicPr>
          <p:nvPr/>
        </p:nvPicPr>
        <p:blipFill>
          <a:blip r:embed="rId2" cstate="print"/>
          <a:srcRect/>
          <a:stretch>
            <a:fillRect/>
          </a:stretch>
        </p:blipFill>
        <p:spPr bwMode="auto">
          <a:xfrm>
            <a:off x="982133" y="1229725"/>
            <a:ext cx="7354345" cy="3973586"/>
          </a:xfrm>
          <a:prstGeom prst="rect">
            <a:avLst/>
          </a:prstGeom>
          <a:solidFill>
            <a:srgbClr val="FF0000"/>
          </a:solidFill>
          <a:ln w="9525">
            <a:noFill/>
            <a:miter lim="800000"/>
            <a:headEnd/>
            <a:tailEnd/>
          </a:ln>
        </p:spPr>
      </p:pic>
      <p:sp>
        <p:nvSpPr>
          <p:cNvPr id="11272" name="Rectangle 7"/>
          <p:cNvSpPr>
            <a:spLocks noChangeArrowheads="1"/>
          </p:cNvSpPr>
          <p:nvPr/>
        </p:nvSpPr>
        <p:spPr bwMode="auto">
          <a:xfrm>
            <a:off x="374752" y="4764675"/>
            <a:ext cx="8484433" cy="1727200"/>
          </a:xfrm>
          <a:prstGeom prst="rect">
            <a:avLst/>
          </a:prstGeom>
          <a:noFill/>
          <a:ln w="9525">
            <a:noFill/>
            <a:miter lim="800000"/>
            <a:headEnd/>
            <a:tailEnd/>
          </a:ln>
        </p:spPr>
        <p:txBody>
          <a:bodyPr lIns="64922" tIns="32461" rIns="64922" bIns="32461"/>
          <a:lstStyle/>
          <a:p>
            <a:pPr algn="ctr"/>
            <a:endParaRPr lang="en-US" sz="2800" dirty="0">
              <a:solidFill>
                <a:srgbClr val="000000"/>
              </a:solidFill>
            </a:endParaRPr>
          </a:p>
          <a:p>
            <a:pPr algn="ctr"/>
            <a:r>
              <a:rPr lang="en-US" sz="2800" dirty="0">
                <a:solidFill>
                  <a:srgbClr val="000000"/>
                </a:solidFill>
              </a:rPr>
              <a:t>THE MOST POWERFUL FORCE IN SPORT!</a:t>
            </a:r>
          </a:p>
          <a:p>
            <a:pPr algn="ctr"/>
            <a:r>
              <a:rPr lang="en-US" sz="2800" dirty="0">
                <a:solidFill>
                  <a:srgbClr val="000000"/>
                </a:solidFill>
              </a:rPr>
              <a:t>In tennis -Technique, Physicality, Tactics, Strategy –then….</a:t>
            </a:r>
          </a:p>
          <a:p>
            <a:pPr algn="ctr"/>
            <a:r>
              <a:rPr lang="en-US" sz="2800" dirty="0">
                <a:solidFill>
                  <a:srgbClr val="000000"/>
                </a:solidFill>
              </a:rPr>
              <a:t>MOMENTUM</a:t>
            </a:r>
          </a:p>
          <a:p>
            <a:pPr algn="ctr"/>
            <a:r>
              <a:rPr lang="en-US" sz="2800" dirty="0">
                <a:solidFill>
                  <a:srgbClr val="000000"/>
                </a:solidFill>
              </a:rPr>
              <a:t> </a:t>
            </a:r>
            <a:endParaRPr lang="en-US" sz="2800" dirty="0"/>
          </a:p>
        </p:txBody>
      </p:sp>
    </p:spTree>
    <p:extLst>
      <p:ext uri="{BB962C8B-B14F-4D97-AF65-F5344CB8AC3E}">
        <p14:creationId xmlns:p14="http://schemas.microsoft.com/office/powerpoint/2010/main" val="1042139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719F03D-2588-4DD8-9171-9A8ABC31F856}"/>
            </a:ext>
          </a:extLst>
        </p:cNvPr>
        <p:cNvGrpSpPr/>
        <p:nvPr/>
      </p:nvGrpSpPr>
      <p:grpSpPr>
        <a:xfrm>
          <a:off x="0" y="0"/>
          <a:ext cx="0" cy="0"/>
          <a:chOff x="0" y="0"/>
          <a:chExt cx="0" cy="0"/>
        </a:xfrm>
      </p:grpSpPr>
      <p:pic>
        <p:nvPicPr>
          <p:cNvPr id="11275" name="Picture 11274">
            <a:extLst>
              <a:ext uri="{FF2B5EF4-FFF2-40B4-BE49-F238E27FC236}">
                <a16:creationId xmlns:a16="http://schemas.microsoft.com/office/drawing/2014/main" id="{C909989D-382D-9C60-2B7A-00E2322E6B90}"/>
              </a:ext>
            </a:extLst>
          </p:cNvPr>
          <p:cNvPicPr>
            <a:picLocks noChangeAspect="1"/>
          </p:cNvPicPr>
          <p:nvPr/>
        </p:nvPicPr>
        <p:blipFill>
          <a:blip r:embed="rId2">
            <a:duotone>
              <a:prstClr val="black"/>
              <a:schemeClr val="tx2">
                <a:tint val="45000"/>
                <a:satMod val="400000"/>
              </a:schemeClr>
            </a:duotone>
            <a:alphaModFix amt="25000"/>
          </a:blip>
          <a:srcRect l="11000" r="-1" b="-1"/>
          <a:stretch/>
        </p:blipFill>
        <p:spPr>
          <a:xfrm>
            <a:off x="20" y="10"/>
            <a:ext cx="9143980" cy="6857990"/>
          </a:xfrm>
          <a:prstGeom prst="rect">
            <a:avLst/>
          </a:prstGeom>
        </p:spPr>
      </p:pic>
      <p:sp>
        <p:nvSpPr>
          <p:cNvPr id="11272" name="Rectangle 7">
            <a:extLst>
              <a:ext uri="{FF2B5EF4-FFF2-40B4-BE49-F238E27FC236}">
                <a16:creationId xmlns:a16="http://schemas.microsoft.com/office/drawing/2014/main" id="{5D3570C0-E381-DB69-4709-53CC47A2E411}"/>
              </a:ext>
            </a:extLst>
          </p:cNvPr>
          <p:cNvSpPr>
            <a:spLocks noChangeArrowheads="1"/>
          </p:cNvSpPr>
          <p:nvPr/>
        </p:nvSpPr>
        <p:spPr bwMode="auto">
          <a:xfrm>
            <a:off x="659567" y="2653182"/>
            <a:ext cx="8484433" cy="1727200"/>
          </a:xfrm>
          <a:prstGeom prst="rect">
            <a:avLst/>
          </a:prstGeom>
          <a:noFill/>
          <a:ln w="9525">
            <a:noFill/>
            <a:miter lim="800000"/>
            <a:headEnd/>
            <a:tailEnd/>
          </a:ln>
        </p:spPr>
        <p:txBody>
          <a:bodyPr lIns="64922" tIns="32461" rIns="64922" bIns="32461"/>
          <a:lstStyle/>
          <a:p>
            <a:pPr algn="ctr">
              <a:spcAft>
                <a:spcPts val="600"/>
              </a:spcAft>
            </a:pPr>
            <a:r>
              <a:rPr lang="en-US" sz="2800" dirty="0">
                <a:solidFill>
                  <a:srgbClr val="000000"/>
                </a:solidFill>
              </a:rPr>
              <a:t> </a:t>
            </a:r>
            <a:endParaRPr lang="en-US" sz="2800"/>
          </a:p>
        </p:txBody>
      </p:sp>
      <p:graphicFrame>
        <p:nvGraphicFramePr>
          <p:cNvPr id="11274" name="TextBox 1">
            <a:extLst>
              <a:ext uri="{FF2B5EF4-FFF2-40B4-BE49-F238E27FC236}">
                <a16:creationId xmlns:a16="http://schemas.microsoft.com/office/drawing/2014/main" id="{71B84C25-DD90-CB2E-703C-42BF1F8EA491}"/>
              </a:ext>
            </a:extLst>
          </p:cNvPr>
          <p:cNvGraphicFramePr/>
          <p:nvPr>
            <p:extLst>
              <p:ext uri="{D42A27DB-BD31-4B8C-83A1-F6EECF244321}">
                <p14:modId xmlns:p14="http://schemas.microsoft.com/office/powerpoint/2010/main" val="1586550726"/>
              </p:ext>
            </p:extLst>
          </p:nvPr>
        </p:nvGraphicFramePr>
        <p:xfrm>
          <a:off x="249381" y="237506"/>
          <a:ext cx="8799615" cy="66204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325569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4582" name="Picture 24581">
            <a:extLst>
              <a:ext uri="{FF2B5EF4-FFF2-40B4-BE49-F238E27FC236}">
                <a16:creationId xmlns:a16="http://schemas.microsoft.com/office/drawing/2014/main" id="{8BCBCA36-57AB-721C-25B6-B72ED0C30E97}"/>
              </a:ext>
            </a:extLst>
          </p:cNvPr>
          <p:cNvPicPr>
            <a:picLocks noChangeAspect="1"/>
          </p:cNvPicPr>
          <p:nvPr/>
        </p:nvPicPr>
        <p:blipFill>
          <a:blip r:embed="rId3">
            <a:duotone>
              <a:prstClr val="black"/>
              <a:schemeClr val="tx2">
                <a:tint val="45000"/>
                <a:satMod val="400000"/>
              </a:schemeClr>
            </a:duotone>
            <a:alphaModFix amt="25000"/>
          </a:blip>
          <a:srcRect l="11000" r="-1" b="-1"/>
          <a:stretch/>
        </p:blipFill>
        <p:spPr>
          <a:xfrm>
            <a:off x="20" y="10"/>
            <a:ext cx="9143980" cy="6857990"/>
          </a:xfrm>
          <a:prstGeom prst="rect">
            <a:avLst/>
          </a:prstGeom>
        </p:spPr>
      </p:pic>
      <p:sp>
        <p:nvSpPr>
          <p:cNvPr id="24578" name="Rectangle 2"/>
          <p:cNvSpPr>
            <a:spLocks noGrp="1" noChangeArrowheads="1"/>
          </p:cNvSpPr>
          <p:nvPr>
            <p:ph type="title"/>
          </p:nvPr>
        </p:nvSpPr>
        <p:spPr>
          <a:xfrm>
            <a:off x="628650" y="365125"/>
            <a:ext cx="7886700" cy="1325563"/>
          </a:xfrm>
        </p:spPr>
        <p:txBody>
          <a:bodyPr vert="horz" lIns="91440" tIns="45720" rIns="91440" bIns="45720" rtlCol="0" anchor="ctr">
            <a:normAutofit/>
          </a:bodyPr>
          <a:lstStyle/>
          <a:p>
            <a:pPr algn="l" defTabSz="914400">
              <a:lnSpc>
                <a:spcPct val="90000"/>
              </a:lnSpc>
            </a:pPr>
            <a:r>
              <a:rPr lang="en-US" u="sng"/>
              <a:t>Controlling Momentum</a:t>
            </a:r>
          </a:p>
        </p:txBody>
      </p:sp>
      <p:graphicFrame>
        <p:nvGraphicFramePr>
          <p:cNvPr id="24581" name="Text Box 3">
            <a:extLst>
              <a:ext uri="{FF2B5EF4-FFF2-40B4-BE49-F238E27FC236}">
                <a16:creationId xmlns:a16="http://schemas.microsoft.com/office/drawing/2014/main" id="{EAE6938D-7B49-2687-03C9-E6DD02836C64}"/>
              </a:ext>
            </a:extLst>
          </p:cNvPr>
          <p:cNvGraphicFramePr/>
          <p:nvPr>
            <p:extLst>
              <p:ext uri="{D42A27DB-BD31-4B8C-83A1-F6EECF244321}">
                <p14:modId xmlns:p14="http://schemas.microsoft.com/office/powerpoint/2010/main" val="206450777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1694966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5606" name="Picture 25605">
            <a:extLst>
              <a:ext uri="{FF2B5EF4-FFF2-40B4-BE49-F238E27FC236}">
                <a16:creationId xmlns:a16="http://schemas.microsoft.com/office/drawing/2014/main" id="{76ACD3D6-32EB-0AFA-9CB7-0496D0DA5EB8}"/>
              </a:ext>
            </a:extLst>
          </p:cNvPr>
          <p:cNvPicPr>
            <a:picLocks noChangeAspect="1"/>
          </p:cNvPicPr>
          <p:nvPr/>
        </p:nvPicPr>
        <p:blipFill>
          <a:blip r:embed="rId3">
            <a:duotone>
              <a:prstClr val="black"/>
              <a:schemeClr val="tx2">
                <a:tint val="45000"/>
                <a:satMod val="400000"/>
              </a:schemeClr>
            </a:duotone>
            <a:alphaModFix amt="25000"/>
          </a:blip>
          <a:srcRect r="10999" b="-1"/>
          <a:stretch/>
        </p:blipFill>
        <p:spPr>
          <a:xfrm>
            <a:off x="20" y="10"/>
            <a:ext cx="9143980" cy="6857990"/>
          </a:xfrm>
          <a:prstGeom prst="rect">
            <a:avLst/>
          </a:prstGeom>
        </p:spPr>
      </p:pic>
      <p:sp>
        <p:nvSpPr>
          <p:cNvPr id="25602" name="Rectangle 2"/>
          <p:cNvSpPr>
            <a:spLocks noGrp="1" noChangeArrowheads="1"/>
          </p:cNvSpPr>
          <p:nvPr>
            <p:ph type="title"/>
          </p:nvPr>
        </p:nvSpPr>
        <p:spPr>
          <a:xfrm>
            <a:off x="628650" y="365125"/>
            <a:ext cx="7886700" cy="1325563"/>
          </a:xfrm>
        </p:spPr>
        <p:txBody>
          <a:bodyPr vert="horz" lIns="91440" tIns="45720" rIns="91440" bIns="45720" rtlCol="0" anchor="ctr">
            <a:normAutofit/>
          </a:bodyPr>
          <a:lstStyle/>
          <a:p>
            <a:pPr algn="l" defTabSz="914400">
              <a:lnSpc>
                <a:spcPct val="90000"/>
              </a:lnSpc>
            </a:pPr>
            <a:r>
              <a:rPr lang="en-US" u="sng"/>
              <a:t>The Grouping of points and games</a:t>
            </a:r>
          </a:p>
        </p:txBody>
      </p:sp>
      <p:graphicFrame>
        <p:nvGraphicFramePr>
          <p:cNvPr id="25605" name="Text Box 4">
            <a:extLst>
              <a:ext uri="{FF2B5EF4-FFF2-40B4-BE49-F238E27FC236}">
                <a16:creationId xmlns:a16="http://schemas.microsoft.com/office/drawing/2014/main" id="{41CA87F2-BF5E-92A5-69BA-EBEC37460AFD}"/>
              </a:ext>
            </a:extLst>
          </p:cNvPr>
          <p:cNvGraphicFramePr/>
          <p:nvPr>
            <p:extLst>
              <p:ext uri="{D42A27DB-BD31-4B8C-83A1-F6EECF244321}">
                <p14:modId xmlns:p14="http://schemas.microsoft.com/office/powerpoint/2010/main" val="225268538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3732071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5606" name="Picture 25605">
            <a:extLst>
              <a:ext uri="{FF2B5EF4-FFF2-40B4-BE49-F238E27FC236}">
                <a16:creationId xmlns:a16="http://schemas.microsoft.com/office/drawing/2014/main" id="{970F8FAB-F95E-B05D-74A3-D42C4FF92502}"/>
              </a:ext>
            </a:extLst>
          </p:cNvPr>
          <p:cNvPicPr>
            <a:picLocks noChangeAspect="1"/>
          </p:cNvPicPr>
          <p:nvPr/>
        </p:nvPicPr>
        <p:blipFill>
          <a:blip r:embed="rId3">
            <a:duotone>
              <a:prstClr val="black"/>
              <a:schemeClr val="tx2">
                <a:tint val="45000"/>
                <a:satMod val="400000"/>
              </a:schemeClr>
            </a:duotone>
            <a:alphaModFix amt="25000"/>
          </a:blip>
          <a:srcRect l="20000"/>
          <a:stretch/>
        </p:blipFill>
        <p:spPr>
          <a:xfrm>
            <a:off x="20" y="10"/>
            <a:ext cx="9143980" cy="6857990"/>
          </a:xfrm>
          <a:prstGeom prst="rect">
            <a:avLst/>
          </a:prstGeom>
        </p:spPr>
      </p:pic>
      <p:sp>
        <p:nvSpPr>
          <p:cNvPr id="25602" name="Rectangle 2"/>
          <p:cNvSpPr>
            <a:spLocks noGrp="1" noChangeArrowheads="1"/>
          </p:cNvSpPr>
          <p:nvPr>
            <p:ph type="title"/>
          </p:nvPr>
        </p:nvSpPr>
        <p:spPr>
          <a:xfrm>
            <a:off x="628650" y="365125"/>
            <a:ext cx="7886700" cy="1325563"/>
          </a:xfrm>
        </p:spPr>
        <p:txBody>
          <a:bodyPr vert="horz" lIns="91440" tIns="45720" rIns="91440" bIns="45720" rtlCol="0" anchor="ctr">
            <a:normAutofit/>
          </a:bodyPr>
          <a:lstStyle/>
          <a:p>
            <a:pPr algn="l" defTabSz="914400">
              <a:lnSpc>
                <a:spcPct val="90000"/>
              </a:lnSpc>
            </a:pPr>
            <a:r>
              <a:rPr lang="en-US" u="sng"/>
              <a:t>Action - reaction </a:t>
            </a:r>
          </a:p>
        </p:txBody>
      </p:sp>
      <p:graphicFrame>
        <p:nvGraphicFramePr>
          <p:cNvPr id="25605" name="Text Box 4">
            <a:extLst>
              <a:ext uri="{FF2B5EF4-FFF2-40B4-BE49-F238E27FC236}">
                <a16:creationId xmlns:a16="http://schemas.microsoft.com/office/drawing/2014/main" id="{DCEC305D-F28E-4199-3AAC-BE81CA615B98}"/>
              </a:ext>
            </a:extLst>
          </p:cNvPr>
          <p:cNvGraphicFramePr/>
          <p:nvPr>
            <p:extLst>
              <p:ext uri="{D42A27DB-BD31-4B8C-83A1-F6EECF244321}">
                <p14:modId xmlns:p14="http://schemas.microsoft.com/office/powerpoint/2010/main" val="337315526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1352223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6630" name="Picture 26629">
            <a:extLst>
              <a:ext uri="{FF2B5EF4-FFF2-40B4-BE49-F238E27FC236}">
                <a16:creationId xmlns:a16="http://schemas.microsoft.com/office/drawing/2014/main" id="{B1DB191A-7E87-E3B8-7AD6-45169D89858C}"/>
              </a:ext>
            </a:extLst>
          </p:cNvPr>
          <p:cNvPicPr>
            <a:picLocks noChangeAspect="1"/>
          </p:cNvPicPr>
          <p:nvPr/>
        </p:nvPicPr>
        <p:blipFill>
          <a:blip r:embed="rId3">
            <a:duotone>
              <a:prstClr val="black"/>
              <a:schemeClr val="tx2">
                <a:tint val="45000"/>
                <a:satMod val="400000"/>
              </a:schemeClr>
            </a:duotone>
            <a:alphaModFix amt="25000"/>
          </a:blip>
          <a:srcRect l="5248" r="5751" b="-1"/>
          <a:stretch/>
        </p:blipFill>
        <p:spPr>
          <a:xfrm>
            <a:off x="20" y="10"/>
            <a:ext cx="9143980" cy="6857990"/>
          </a:xfrm>
          <a:prstGeom prst="rect">
            <a:avLst/>
          </a:prstGeom>
        </p:spPr>
      </p:pic>
      <p:sp>
        <p:nvSpPr>
          <p:cNvPr id="26626" name="Rectangle 2"/>
          <p:cNvSpPr>
            <a:spLocks noGrp="1" noChangeArrowheads="1"/>
          </p:cNvSpPr>
          <p:nvPr>
            <p:ph type="title"/>
          </p:nvPr>
        </p:nvSpPr>
        <p:spPr>
          <a:xfrm>
            <a:off x="628650" y="365125"/>
            <a:ext cx="7886700" cy="1325563"/>
          </a:xfrm>
        </p:spPr>
        <p:txBody>
          <a:bodyPr vert="horz" lIns="91440" tIns="45720" rIns="91440" bIns="45720" rtlCol="0" anchor="ctr">
            <a:normAutofit/>
          </a:bodyPr>
          <a:lstStyle/>
          <a:p>
            <a:pPr algn="l" defTabSz="914400">
              <a:lnSpc>
                <a:spcPct val="90000"/>
              </a:lnSpc>
            </a:pPr>
            <a:r>
              <a:rPr lang="en-US" u="sng"/>
              <a:t>Momentum Swings Based on Score</a:t>
            </a:r>
          </a:p>
        </p:txBody>
      </p:sp>
      <p:graphicFrame>
        <p:nvGraphicFramePr>
          <p:cNvPr id="26629" name="Text Box 3">
            <a:extLst>
              <a:ext uri="{FF2B5EF4-FFF2-40B4-BE49-F238E27FC236}">
                <a16:creationId xmlns:a16="http://schemas.microsoft.com/office/drawing/2014/main" id="{6C6D0CD6-13EB-B45A-C43B-BA2D1B724F01}"/>
              </a:ext>
            </a:extLst>
          </p:cNvPr>
          <p:cNvGraphicFramePr/>
          <p:nvPr>
            <p:extLst>
              <p:ext uri="{D42A27DB-BD31-4B8C-83A1-F6EECF244321}">
                <p14:modId xmlns:p14="http://schemas.microsoft.com/office/powerpoint/2010/main" val="176150264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6548798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7654" name="Picture 27653">
            <a:extLst>
              <a:ext uri="{FF2B5EF4-FFF2-40B4-BE49-F238E27FC236}">
                <a16:creationId xmlns:a16="http://schemas.microsoft.com/office/drawing/2014/main" id="{1D4B28D7-824F-4830-4E6C-35B003503EC7}"/>
              </a:ext>
            </a:extLst>
          </p:cNvPr>
          <p:cNvPicPr>
            <a:picLocks noChangeAspect="1"/>
          </p:cNvPicPr>
          <p:nvPr/>
        </p:nvPicPr>
        <p:blipFill>
          <a:blip r:embed="rId3">
            <a:duotone>
              <a:prstClr val="black"/>
              <a:schemeClr val="tx2">
                <a:tint val="45000"/>
                <a:satMod val="400000"/>
              </a:schemeClr>
            </a:duotone>
            <a:alphaModFix amt="25000"/>
          </a:blip>
          <a:srcRect l="2119" r="8880" b="-1"/>
          <a:stretch/>
        </p:blipFill>
        <p:spPr>
          <a:xfrm>
            <a:off x="20" y="10"/>
            <a:ext cx="9143980" cy="6857990"/>
          </a:xfrm>
          <a:prstGeom prst="rect">
            <a:avLst/>
          </a:prstGeom>
        </p:spPr>
      </p:pic>
      <p:sp>
        <p:nvSpPr>
          <p:cNvPr id="27650" name="Rectangle 2"/>
          <p:cNvSpPr>
            <a:spLocks noGrp="1" noChangeArrowheads="1"/>
          </p:cNvSpPr>
          <p:nvPr>
            <p:ph type="title"/>
          </p:nvPr>
        </p:nvSpPr>
        <p:spPr>
          <a:xfrm>
            <a:off x="628650" y="365125"/>
            <a:ext cx="7886700" cy="1325563"/>
          </a:xfrm>
        </p:spPr>
        <p:txBody>
          <a:bodyPr vert="horz" lIns="91440" tIns="45720" rIns="91440" bIns="45720" rtlCol="0" anchor="ctr">
            <a:normAutofit/>
          </a:bodyPr>
          <a:lstStyle/>
          <a:p>
            <a:pPr algn="l" defTabSz="914400">
              <a:lnSpc>
                <a:spcPct val="90000"/>
              </a:lnSpc>
            </a:pPr>
            <a:r>
              <a:rPr lang="en-US" u="sng"/>
              <a:t>Other Factors Affecting Momentum</a:t>
            </a:r>
          </a:p>
        </p:txBody>
      </p:sp>
      <p:graphicFrame>
        <p:nvGraphicFramePr>
          <p:cNvPr id="27653" name="Text Box 5">
            <a:extLst>
              <a:ext uri="{FF2B5EF4-FFF2-40B4-BE49-F238E27FC236}">
                <a16:creationId xmlns:a16="http://schemas.microsoft.com/office/drawing/2014/main" id="{5685B797-2F0A-587A-5BCC-9ACBBF6EE0B4}"/>
              </a:ext>
            </a:extLst>
          </p:cNvPr>
          <p:cNvGraphicFramePr/>
          <p:nvPr>
            <p:extLst>
              <p:ext uri="{D42A27DB-BD31-4B8C-83A1-F6EECF244321}">
                <p14:modId xmlns:p14="http://schemas.microsoft.com/office/powerpoint/2010/main" val="169843075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4368918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60" name="Rectangle 27659">
            <a:extLst>
              <a:ext uri="{FF2B5EF4-FFF2-40B4-BE49-F238E27FC236}">
                <a16:creationId xmlns:a16="http://schemas.microsoft.com/office/drawing/2014/main" id="{44AD29B6-BF3B-4407-9E75-52DF8E3B2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659" name="Rectangle 27658">
            <a:extLst>
              <a:ext uri="{FF2B5EF4-FFF2-40B4-BE49-F238E27FC236}">
                <a16:creationId xmlns:a16="http://schemas.microsoft.com/office/drawing/2014/main" id="{55F8BA08-3E38-4B70-B93A-74F08E092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260019"/>
            <a:ext cx="8375586"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50" name="Rectangle 2"/>
          <p:cNvSpPr>
            <a:spLocks noGrp="1" noChangeArrowheads="1"/>
          </p:cNvSpPr>
          <p:nvPr>
            <p:ph type="title"/>
          </p:nvPr>
        </p:nvSpPr>
        <p:spPr>
          <a:xfrm>
            <a:off x="514668" y="507160"/>
            <a:ext cx="2751045" cy="5438730"/>
          </a:xfrm>
        </p:spPr>
        <p:txBody>
          <a:bodyPr vert="horz" lIns="91440" tIns="45720" rIns="91440" bIns="45720" rtlCol="0" anchor="ctr">
            <a:normAutofit/>
          </a:bodyPr>
          <a:lstStyle/>
          <a:p>
            <a:pPr algn="l" defTabSz="914400">
              <a:lnSpc>
                <a:spcPct val="90000"/>
              </a:lnSpc>
            </a:pPr>
            <a:r>
              <a:rPr lang="en-US" sz="2800" b="1" u="sng" kern="1200" dirty="0">
                <a:solidFill>
                  <a:srgbClr val="FF0000"/>
                </a:solidFill>
                <a:latin typeface="+mj-lt"/>
                <a:ea typeface="+mj-ea"/>
                <a:cs typeface="+mj-cs"/>
              </a:rPr>
              <a:t>Routines and Rituals</a:t>
            </a:r>
          </a:p>
        </p:txBody>
      </p:sp>
      <p:sp>
        <p:nvSpPr>
          <p:cNvPr id="27661" name="Rectangle 27660">
            <a:extLst>
              <a:ext uri="{FF2B5EF4-FFF2-40B4-BE49-F238E27FC236}">
                <a16:creationId xmlns:a16="http://schemas.microsoft.com/office/drawing/2014/main" id="{357F1B33-79AB-4A71-8CEC-4546D709B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2874481"/>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7653" name="Text Box 5">
            <a:extLst>
              <a:ext uri="{FF2B5EF4-FFF2-40B4-BE49-F238E27FC236}">
                <a16:creationId xmlns:a16="http://schemas.microsoft.com/office/drawing/2014/main" id="{44550E84-B708-3081-F201-C8904A5F2543}"/>
              </a:ext>
            </a:extLst>
          </p:cNvPr>
          <p:cNvGraphicFramePr/>
          <p:nvPr>
            <p:extLst>
              <p:ext uri="{D42A27DB-BD31-4B8C-83A1-F6EECF244321}">
                <p14:modId xmlns:p14="http://schemas.microsoft.com/office/powerpoint/2010/main" val="3655683691"/>
              </p:ext>
            </p:extLst>
          </p:nvPr>
        </p:nvGraphicFramePr>
        <p:xfrm>
          <a:off x="3394710" y="260019"/>
          <a:ext cx="5122926" cy="61850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3038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151</TotalTime>
  <Words>719</Words>
  <Application>Microsoft Macintosh PowerPoint</Application>
  <PresentationFormat>On-screen Show (4:3)</PresentationFormat>
  <Paragraphs>65</Paragraphs>
  <Slides>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Tahoma</vt:lpstr>
      <vt:lpstr>Office Theme</vt:lpstr>
      <vt:lpstr>PowerPoint Presentation</vt:lpstr>
      <vt:lpstr>PowerPoint Presentation</vt:lpstr>
      <vt:lpstr>Controlling Momentum</vt:lpstr>
      <vt:lpstr>The Grouping of points and games</vt:lpstr>
      <vt:lpstr>Action - reaction </vt:lpstr>
      <vt:lpstr>Momentum Swings Based on Score</vt:lpstr>
      <vt:lpstr>Other Factors Affecting Momentum</vt:lpstr>
      <vt:lpstr>Routines and Rituals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Controlling Momentum</dc:title>
  <dc:creator>Ashley Hobson</dc:creator>
  <cp:lastModifiedBy>Ashley Hobson</cp:lastModifiedBy>
  <cp:revision>26</cp:revision>
  <dcterms:created xsi:type="dcterms:W3CDTF">2015-06-11T21:17:24Z</dcterms:created>
  <dcterms:modified xsi:type="dcterms:W3CDTF">2025-10-14T18:13:58Z</dcterms:modified>
</cp:coreProperties>
</file>