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66" r:id="rId5"/>
    <p:sldId id="259" r:id="rId6"/>
    <p:sldId id="262" r:id="rId7"/>
    <p:sldId id="265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56"/>
    <p:restoredTop sz="94685"/>
  </p:normalViewPr>
  <p:slideViewPr>
    <p:cSldViewPr snapToGrid="0">
      <p:cViewPr varScale="1">
        <p:scale>
          <a:sx n="90" d="100"/>
          <a:sy n="90" d="100"/>
        </p:scale>
        <p:origin x="240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5671-B68F-E50D-ACD3-8F9A03FA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993A67-CD37-0FE3-8284-3F7C1FC14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FCE93-C71C-74B4-D09A-E296E116C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08A61-1A4B-F494-9F5B-5F67B3A82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04DD3-1B5A-5A9D-50F8-6C72F6CE7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43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2D171-E3E4-49E1-5AA7-F4949C8A7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F4044-411E-2422-8C5C-12EF8F73E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DF8EE-B273-CA22-5C8D-1B0F29C24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1458A-FE83-6DB0-67F5-E561B7F4F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C274A-14B9-5FE4-625C-849629540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90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DB48F-BB83-99A7-008D-E241BA808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2B707-F1E3-BE6B-0383-2860EEEBC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6AA34-2714-D3AD-8F67-C05722C8C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48C0B-67E0-EE4C-493B-7A1F7136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112C-8BFE-521E-B515-FF39F4A6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85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DFC28-1862-AE8A-1236-00E9F216B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2B92E-8F18-A9FA-C91D-14F482EC3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72CA7-74EC-C37C-559D-A16D5052A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21D2B-271F-91F7-7454-0AEBD929C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F055B-06EE-688A-2B5B-E2D4BA649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FFF3F-8009-5D08-7A12-629CAA0B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3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14D60-9DA6-ACCF-BC17-652261F65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CA826-FC84-8BD1-C327-2D3A14B72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42F3E-35EF-B5F3-789C-117CA1869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5D4BFA-BCB0-C26D-6BA0-BE84E01DA7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C2DA77-6CF2-3480-1142-0CBD7261A8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AF2527-A56D-CE2A-5E7C-ED4ACDD80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13E5C2-A5D1-9FD9-1A43-00EF4D832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5B3E5D-D33D-8F11-2591-628F33E21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93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E1FEC-E2FF-BDDE-D9B6-0E17B156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59247A-8F90-E0AB-9F8A-7D5B76825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94A5F-4068-882A-2D1D-E36BBCD46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21D40-5123-3825-68E6-B3A39EC0F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0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255418-9C0D-1227-6051-3028BFA58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498F3C-A4E6-93BB-3A6C-9FFBEDFEC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F10FD-2F75-9434-DDA5-A8BD362C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97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13B36-BB0B-F331-95C9-33E6D677F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D5B92-C081-21BC-21E9-0A87B2E42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B1E9C-8B2B-3870-F99E-92DF3A327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EB108-73A4-F602-DBBE-7E549F8FB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848EC-F30E-BE27-45BD-392DD26A6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61007-5E69-19D0-C3B3-FBCC8271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96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CBFD4-4563-DACF-D0EB-17C3AC39A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9DE825-62A3-82F9-F929-27B4618D5F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644E4-AA56-7031-EF4B-F5C868720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D7EA1-B115-02E3-8D8B-7F9E734A6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7F083F-C03E-E2B6-11F7-68BE373AF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08847-C440-208F-2CA0-80CECBB89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7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97895-1665-CB2C-6875-3AF52F53C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CE1A07-1644-FF8D-07F0-30B2B8F38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D9122-CC76-5976-6AED-4455E51DB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AE64F-693F-E5E2-38F5-01DB12A16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055D7-4776-E29B-B910-D41469288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9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F4C232-96AC-A2A5-D819-6333E0ABAB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682A94-5C39-D780-8AFD-458913803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B98B3-7590-FE57-CC95-740363BD3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64E35-24A7-F616-4373-CAF69DAEB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BD89D-EE51-3D46-3CB7-E129AF8C1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53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C2C381-41CC-41D8-21ED-10BC165FE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4F33D-0A31-AC49-92EF-F8EA2C442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F81C5-7C5B-7C7F-A263-72B806B2B0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D2285-D9C4-2A48-92BD-5EF096FA9474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F960F-2B3D-39C2-CD7A-007DF459E4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30F6E-4493-F662-3AA8-8E1550896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F60573-6F1A-1142-9D1A-407AF1D6F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734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D5B339F4-93B9-4E04-9721-143AD6782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0"/>
            <a:ext cx="7147352" cy="5777808"/>
            <a:chOff x="329184" y="1"/>
            <a:chExt cx="524256" cy="5777808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59AA22-951F-C48F-DDA6-161D4B1D1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5029" y="2416628"/>
            <a:ext cx="10303327" cy="133892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8800" dirty="0">
                <a:solidFill>
                  <a:schemeClr val="accent6"/>
                </a:solidFill>
                <a:latin typeface="ACADEMY ENGRAVED LET PLAIN:1.0" panose="02000000000000000000" pitchFamily="2" charset="0"/>
                <a:cs typeface="Angsana New" panose="02020603050405020304" pitchFamily="18" charset="-34"/>
              </a:rPr>
              <a:t>Left-Handed</a:t>
            </a:r>
            <a:r>
              <a:rPr lang="en-US" sz="8800" dirty="0">
                <a:solidFill>
                  <a:schemeClr val="accent6"/>
                </a:solidFill>
                <a:latin typeface="ACADEMY ENGRAVED LET PLAIN:1.0" panose="02000000000000000000" pitchFamily="2" charset="0"/>
              </a:rPr>
              <a:t> Players</a:t>
            </a:r>
          </a:p>
        </p:txBody>
      </p:sp>
      <p:pic>
        <p:nvPicPr>
          <p:cNvPr id="4" name="Picture 3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EA2EE20B-CFD8-BBE6-6DC6-423620434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178" y="55196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9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ED30AAC8-072B-8B27-04E5-2DA7CB35E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1115" y="643467"/>
            <a:ext cx="701586" cy="672353"/>
          </a:xfrm>
          <a:prstGeom prst="rect">
            <a:avLst/>
          </a:prstGeom>
        </p:spPr>
      </p:pic>
      <p:pic>
        <p:nvPicPr>
          <p:cNvPr id="2" name="Picture 1" descr="A diagram of a tennis player's pyramid with Mediterranean Sea in the background&#10;&#10;AI-generated content may be incorrect.">
            <a:extLst>
              <a:ext uri="{FF2B5EF4-FFF2-40B4-BE49-F238E27FC236}">
                <a16:creationId xmlns:a16="http://schemas.microsoft.com/office/drawing/2014/main" id="{D4E42234-D758-4D07-D82C-0A0161FF1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076" y="718646"/>
            <a:ext cx="5690754" cy="542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47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9CC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age of a paper with text&#10;&#10;AI-generated content may be incorrect.">
            <a:extLst>
              <a:ext uri="{FF2B5EF4-FFF2-40B4-BE49-F238E27FC236}">
                <a16:creationId xmlns:a16="http://schemas.microsoft.com/office/drawing/2014/main" id="{CAB23318-885B-EB25-231C-CB4E9FE9CC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43" t="3760" r="8326" b="44341"/>
          <a:stretch>
            <a:fillRect/>
          </a:stretch>
        </p:blipFill>
        <p:spPr>
          <a:xfrm>
            <a:off x="2250197" y="718457"/>
            <a:ext cx="7691606" cy="5421086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84B8D852-3F66-B9F4-A2DC-00DBE62D1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7133" y="502920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30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344668-00B0-8753-C406-108401D9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731" y="1542402"/>
            <a:ext cx="5186842" cy="23879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2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 descr="A tennis court with a line going through it&#10;&#10;AI-generated content may be incorrect.">
            <a:extLst>
              <a:ext uri="{FF2B5EF4-FFF2-40B4-BE49-F238E27FC236}">
                <a16:creationId xmlns:a16="http://schemas.microsoft.com/office/drawing/2014/main" id="{409FA2AE-6381-CF14-18E2-5F6F1A55C0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36" t="4286" r="6029" b="9048"/>
          <a:stretch>
            <a:fillRect/>
          </a:stretch>
        </p:blipFill>
        <p:spPr>
          <a:xfrm>
            <a:off x="3372780" y="29414"/>
            <a:ext cx="5446440" cy="6799171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E39A3BB6-CEDD-5390-A993-1DC115C2C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97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7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tennis court with a diagram&#10;&#10;AI-generated content may be incorrect.">
            <a:extLst>
              <a:ext uri="{FF2B5EF4-FFF2-40B4-BE49-F238E27FC236}">
                <a16:creationId xmlns:a16="http://schemas.microsoft.com/office/drawing/2014/main" id="{A9B27BFC-14A4-4C8A-9502-798E48E7FB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45" t="4047" r="10845"/>
          <a:stretch>
            <a:fillRect/>
          </a:stretch>
        </p:blipFill>
        <p:spPr>
          <a:xfrm>
            <a:off x="3528860" y="18112"/>
            <a:ext cx="5077861" cy="6821775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5EEB126D-49C9-548B-F8D9-7C5BC95A4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59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green tennis court with a line&#10;&#10;AI-generated content may be incorrect.">
            <a:extLst>
              <a:ext uri="{FF2B5EF4-FFF2-40B4-BE49-F238E27FC236}">
                <a16:creationId xmlns:a16="http://schemas.microsoft.com/office/drawing/2014/main" id="{E7DE838A-6937-9BAA-447D-AC6F424F94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38" t="4048" r="5140" b="5238"/>
          <a:stretch>
            <a:fillRect/>
          </a:stretch>
        </p:blipFill>
        <p:spPr>
          <a:xfrm>
            <a:off x="3403559" y="42309"/>
            <a:ext cx="5384576" cy="6815692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6ECF4989-F014-B78C-0389-9E97CF86E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28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22BD7A90-D125-E511-0581-56D3457C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69" t="4524" r="14106"/>
          <a:stretch>
            <a:fillRect/>
          </a:stretch>
        </p:blipFill>
        <p:spPr>
          <a:xfrm>
            <a:off x="3638397" y="36200"/>
            <a:ext cx="4914900" cy="6821799"/>
          </a:xfrm>
          <a:prstGeom prst="rect">
            <a:avLst/>
          </a:prstGeom>
        </p:spPr>
      </p:pic>
      <p:pic>
        <p:nvPicPr>
          <p:cNvPr id="5" name="Picture 4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26C55509-F1A2-B8D3-50C9-C38E87734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77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219" y="3985"/>
            <a:ext cx="9747620" cy="6858000"/>
            <a:chOff x="1318434" y="36937"/>
            <a:chExt cx="9747620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A green tennis court with white lines&#10;&#10;AI-generated content may be incorrect.">
            <a:extLst>
              <a:ext uri="{FF2B5EF4-FFF2-40B4-BE49-F238E27FC236}">
                <a16:creationId xmlns:a16="http://schemas.microsoft.com/office/drawing/2014/main" id="{13EA86B9-37CD-2066-81B2-E9967AA866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86" t="4523" r="7081" b="7619"/>
          <a:stretch>
            <a:fillRect/>
          </a:stretch>
        </p:blipFill>
        <p:spPr>
          <a:xfrm>
            <a:off x="3451194" y="75471"/>
            <a:ext cx="5289306" cy="6707058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9F153F06-BB69-AF75-7E99-984C9FB76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35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314D791-4D8A-4854-B8FC-6959656D0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076E76-3EB3-4269-8135-07CAB20E5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B3C7E5-50E1-4F9E-AEA3-A6D219039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305" y="0"/>
            <a:ext cx="5163047" cy="315301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0233B5C-C5A9-48C0-8C07-21E6F6B36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F3AF96-AAC1-41E3-9F66-0A6277845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DF38A98-557F-4C23-935A-42806B67A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ACEB13D-EBFC-4288-B604-572C2F779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988F9A4-0578-4C59-8B4A-346E02C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9262397" y="3928396"/>
            <a:ext cx="3142400" cy="2716805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3F827B-FA00-442A-A09C-806F1FFA3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C876680-EE75-4791-842F-E23509221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B9819B2-70D4-4E0A-8D51-6B359B44C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FA8033D-6A70-4FA5-8F37-7F8C117C9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A green tennis court with white lines and black text&#10;&#10;AI-generated content may be incorrect.">
            <a:extLst>
              <a:ext uri="{FF2B5EF4-FFF2-40B4-BE49-F238E27FC236}">
                <a16:creationId xmlns:a16="http://schemas.microsoft.com/office/drawing/2014/main" id="{D48A9539-2682-0440-656F-ABAE152013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78" t="4048" r="11769" b="9048"/>
          <a:stretch>
            <a:fillRect/>
          </a:stretch>
        </p:blipFill>
        <p:spPr>
          <a:xfrm>
            <a:off x="3409950" y="130629"/>
            <a:ext cx="5372100" cy="6640551"/>
          </a:xfrm>
          <a:prstGeom prst="rect">
            <a:avLst/>
          </a:prstGeom>
        </p:spPr>
      </p:pic>
      <p:pic>
        <p:nvPicPr>
          <p:cNvPr id="6" name="Picture 5" descr="A blue letter h painted on a white background&#10;&#10;AI-generated content may be incorrect.">
            <a:extLst>
              <a:ext uri="{FF2B5EF4-FFF2-40B4-BE49-F238E27FC236}">
                <a16:creationId xmlns:a16="http://schemas.microsoft.com/office/drawing/2014/main" id="{3FBEEF40-CE8E-5A6B-7F06-B7AD5C54A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040" y="134471"/>
            <a:ext cx="701586" cy="6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79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</Words>
  <Application>Microsoft Macintosh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ACADEMY ENGRAVED LET PLAIN:1.0</vt:lpstr>
      <vt:lpstr>Aptos</vt:lpstr>
      <vt:lpstr>Aptos Display</vt:lpstr>
      <vt:lpstr>Arial</vt:lpstr>
      <vt:lpstr>Office Theme</vt:lpstr>
      <vt:lpstr>Left-Handed Players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Ashley Hobson</dc:creator>
  <cp:lastModifiedBy>Ashley Hobson</cp:lastModifiedBy>
  <cp:revision>4</cp:revision>
  <dcterms:created xsi:type="dcterms:W3CDTF">2025-08-17T19:35:07Z</dcterms:created>
  <dcterms:modified xsi:type="dcterms:W3CDTF">2026-01-06T02:02:06Z</dcterms:modified>
</cp:coreProperties>
</file>