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66" r:id="rId4"/>
    <p:sldId id="264" r:id="rId5"/>
    <p:sldId id="258" r:id="rId6"/>
    <p:sldId id="265" r:id="rId7"/>
    <p:sldId id="260" r:id="rId8"/>
    <p:sldId id="261" r:id="rId9"/>
    <p:sldId id="262" r:id="rId10"/>
    <p:sldId id="267" r:id="rId11"/>
    <p:sldId id="268" r:id="rId12"/>
    <p:sldId id="2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87BB6B-59E2-6E4E-A716-CC0C2F865B36}" v="39" dt="2023-12-17T17:55:51.8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767"/>
    <p:restoredTop sz="94608"/>
  </p:normalViewPr>
  <p:slideViewPr>
    <p:cSldViewPr snapToGrid="0">
      <p:cViewPr varScale="1">
        <p:scale>
          <a:sx n="23" d="100"/>
          <a:sy n="23" d="100"/>
        </p:scale>
        <p:origin x="232" y="2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B9DFEB-F812-4D7F-8F18-300629FBB19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8476D1-88FE-46A8-9B56-B59F0B3F96A9}">
      <dgm:prSet/>
      <dgm:spPr/>
      <dgm:t>
        <a:bodyPr/>
        <a:lstStyle/>
        <a:p>
          <a:r>
            <a:rPr lang="en-US"/>
            <a:t>6 ball - visual</a:t>
          </a:r>
        </a:p>
      </dgm:t>
    </dgm:pt>
    <dgm:pt modelId="{2C81E582-38E0-44C0-95B0-18760FDC8F3C}" type="parTrans" cxnId="{F012672D-0D39-4D37-8F65-48B0A73DDFE0}">
      <dgm:prSet/>
      <dgm:spPr/>
      <dgm:t>
        <a:bodyPr/>
        <a:lstStyle/>
        <a:p>
          <a:endParaRPr lang="en-US"/>
        </a:p>
      </dgm:t>
    </dgm:pt>
    <dgm:pt modelId="{99AD3373-7196-46B2-A317-10E31A69F4F8}" type="sibTrans" cxnId="{F012672D-0D39-4D37-8F65-48B0A73DDFE0}">
      <dgm:prSet/>
      <dgm:spPr/>
      <dgm:t>
        <a:bodyPr/>
        <a:lstStyle/>
        <a:p>
          <a:endParaRPr lang="en-US"/>
        </a:p>
      </dgm:t>
    </dgm:pt>
    <dgm:pt modelId="{1F0076BA-B87F-44F0-B2A0-250DA3DBA6CF}">
      <dgm:prSet/>
      <dgm:spPr/>
      <dgm:t>
        <a:bodyPr/>
        <a:lstStyle/>
        <a:p>
          <a:r>
            <a:rPr lang="en-US"/>
            <a:t>Blower cone - kinesthetic</a:t>
          </a:r>
        </a:p>
      </dgm:t>
    </dgm:pt>
    <dgm:pt modelId="{4DC98C86-761A-4CF8-BEC4-79BB3DB1682F}" type="parTrans" cxnId="{316FA0B0-2BA9-4C50-98C1-86921FC7A247}">
      <dgm:prSet/>
      <dgm:spPr/>
      <dgm:t>
        <a:bodyPr/>
        <a:lstStyle/>
        <a:p>
          <a:endParaRPr lang="en-US"/>
        </a:p>
      </dgm:t>
    </dgm:pt>
    <dgm:pt modelId="{54198149-0235-4227-BCC2-E60B58409AB2}" type="sibTrans" cxnId="{316FA0B0-2BA9-4C50-98C1-86921FC7A247}">
      <dgm:prSet/>
      <dgm:spPr/>
      <dgm:t>
        <a:bodyPr/>
        <a:lstStyle/>
        <a:p>
          <a:endParaRPr lang="en-US"/>
        </a:p>
      </dgm:t>
    </dgm:pt>
    <dgm:pt modelId="{9444BE23-CF6B-4446-A595-C23EB68FDC21}">
      <dgm:prSet/>
      <dgm:spPr/>
      <dgm:t>
        <a:bodyPr/>
        <a:lstStyle/>
        <a:p>
          <a:r>
            <a:rPr lang="en-US"/>
            <a:t>Along fence – kinesthetic</a:t>
          </a:r>
        </a:p>
      </dgm:t>
    </dgm:pt>
    <dgm:pt modelId="{ABFD563D-2342-4B50-BD07-D7867362EBC0}" type="parTrans" cxnId="{B7FF2B77-C785-4363-A001-77E99E8B69B6}">
      <dgm:prSet/>
      <dgm:spPr/>
      <dgm:t>
        <a:bodyPr/>
        <a:lstStyle/>
        <a:p>
          <a:endParaRPr lang="en-US"/>
        </a:p>
      </dgm:t>
    </dgm:pt>
    <dgm:pt modelId="{6E620980-3A10-484F-A865-0F83F822141B}" type="sibTrans" cxnId="{B7FF2B77-C785-4363-A001-77E99E8B69B6}">
      <dgm:prSet/>
      <dgm:spPr/>
      <dgm:t>
        <a:bodyPr/>
        <a:lstStyle/>
        <a:p>
          <a:endParaRPr lang="en-US"/>
        </a:p>
      </dgm:t>
    </dgm:pt>
    <dgm:pt modelId="{339EC2CC-E4B4-4D9C-AE49-BC673D18C3CC}">
      <dgm:prSet/>
      <dgm:spPr/>
      <dgm:t>
        <a:bodyPr/>
        <a:lstStyle/>
        <a:p>
          <a:r>
            <a:rPr lang="en-US"/>
            <a:t>Along net</a:t>
          </a:r>
        </a:p>
      </dgm:t>
    </dgm:pt>
    <dgm:pt modelId="{438EAAAE-B3F8-49BB-8039-532B3F85D049}" type="parTrans" cxnId="{AB448800-BB1C-4A2C-92D2-F35D53245CA6}">
      <dgm:prSet/>
      <dgm:spPr/>
      <dgm:t>
        <a:bodyPr/>
        <a:lstStyle/>
        <a:p>
          <a:endParaRPr lang="en-US"/>
        </a:p>
      </dgm:t>
    </dgm:pt>
    <dgm:pt modelId="{EF68FF5F-9FF4-4E91-805A-2FC4944A58AD}" type="sibTrans" cxnId="{AB448800-BB1C-4A2C-92D2-F35D53245CA6}">
      <dgm:prSet/>
      <dgm:spPr/>
      <dgm:t>
        <a:bodyPr/>
        <a:lstStyle/>
        <a:p>
          <a:endParaRPr lang="en-US"/>
        </a:p>
      </dgm:t>
    </dgm:pt>
    <dgm:pt modelId="{9FC88FFF-CFAA-44D4-A85E-2C9406D35B06}">
      <dgm:prSet/>
      <dgm:spPr/>
      <dgm:t>
        <a:bodyPr/>
        <a:lstStyle/>
        <a:p>
          <a:r>
            <a:rPr lang="en-US"/>
            <a:t>Throw ball underhand</a:t>
          </a:r>
        </a:p>
      </dgm:t>
    </dgm:pt>
    <dgm:pt modelId="{1FCB3906-216F-4CA1-85C0-4EC0F9385175}" type="parTrans" cxnId="{F856A981-00E9-4CD6-9EF8-3FB92218F1C9}">
      <dgm:prSet/>
      <dgm:spPr/>
      <dgm:t>
        <a:bodyPr/>
        <a:lstStyle/>
        <a:p>
          <a:endParaRPr lang="en-US"/>
        </a:p>
      </dgm:t>
    </dgm:pt>
    <dgm:pt modelId="{5FA08473-9065-42ED-97C5-4B8F025754C2}" type="sibTrans" cxnId="{F856A981-00E9-4CD6-9EF8-3FB92218F1C9}">
      <dgm:prSet/>
      <dgm:spPr/>
      <dgm:t>
        <a:bodyPr/>
        <a:lstStyle/>
        <a:p>
          <a:endParaRPr lang="en-US"/>
        </a:p>
      </dgm:t>
    </dgm:pt>
    <dgm:pt modelId="{948E7764-1622-4342-9995-6777D9651B7C}">
      <dgm:prSet/>
      <dgm:spPr/>
      <dgm:t>
        <a:bodyPr/>
        <a:lstStyle/>
        <a:p>
          <a:r>
            <a:rPr lang="en-US"/>
            <a:t>Med ball throws</a:t>
          </a:r>
        </a:p>
      </dgm:t>
    </dgm:pt>
    <dgm:pt modelId="{6C24F2BF-8766-4C95-8811-DD302B08FE55}" type="parTrans" cxnId="{D8F7A32B-E182-41F2-B2B9-A715975F6783}">
      <dgm:prSet/>
      <dgm:spPr/>
      <dgm:t>
        <a:bodyPr/>
        <a:lstStyle/>
        <a:p>
          <a:endParaRPr lang="en-US"/>
        </a:p>
      </dgm:t>
    </dgm:pt>
    <dgm:pt modelId="{761FB608-6B71-47FF-AD75-66EB8911E8C6}" type="sibTrans" cxnId="{D8F7A32B-E182-41F2-B2B9-A715975F6783}">
      <dgm:prSet/>
      <dgm:spPr/>
      <dgm:t>
        <a:bodyPr/>
        <a:lstStyle/>
        <a:p>
          <a:endParaRPr lang="en-US"/>
        </a:p>
      </dgm:t>
    </dgm:pt>
    <dgm:pt modelId="{75FDB04F-9114-40A4-A094-54979480A550}">
      <dgm:prSet/>
      <dgm:spPr/>
      <dgm:t>
        <a:bodyPr/>
        <a:lstStyle/>
        <a:p>
          <a:r>
            <a:rPr lang="en-US"/>
            <a:t>Alley rally</a:t>
          </a:r>
        </a:p>
      </dgm:t>
    </dgm:pt>
    <dgm:pt modelId="{2D8B95A0-F956-47B9-BDFB-44137851311F}" type="parTrans" cxnId="{D6D3F115-C269-4C02-B358-A2DC0DF7F91A}">
      <dgm:prSet/>
      <dgm:spPr/>
      <dgm:t>
        <a:bodyPr/>
        <a:lstStyle/>
        <a:p>
          <a:endParaRPr lang="en-US"/>
        </a:p>
      </dgm:t>
    </dgm:pt>
    <dgm:pt modelId="{1F2185A2-3197-40B0-B4F9-01E863810200}" type="sibTrans" cxnId="{D6D3F115-C269-4C02-B358-A2DC0DF7F91A}">
      <dgm:prSet/>
      <dgm:spPr/>
      <dgm:t>
        <a:bodyPr/>
        <a:lstStyle/>
        <a:p>
          <a:endParaRPr lang="en-US"/>
        </a:p>
      </dgm:t>
    </dgm:pt>
    <dgm:pt modelId="{D4B3DB26-172D-4521-B8BE-B9C2B906D119}">
      <dgm:prSet/>
      <dgm:spPr/>
      <dgm:t>
        <a:bodyPr/>
        <a:lstStyle/>
        <a:p>
          <a:r>
            <a:rPr lang="en-US"/>
            <a:t>Stringless racket</a:t>
          </a:r>
        </a:p>
      </dgm:t>
    </dgm:pt>
    <dgm:pt modelId="{3CB6A8F6-0328-4F4F-9977-A06391C35FB1}" type="parTrans" cxnId="{DFE1F9D3-CCA1-448D-88D4-062480010E20}">
      <dgm:prSet/>
      <dgm:spPr/>
      <dgm:t>
        <a:bodyPr/>
        <a:lstStyle/>
        <a:p>
          <a:endParaRPr lang="en-US"/>
        </a:p>
      </dgm:t>
    </dgm:pt>
    <dgm:pt modelId="{E8E615E6-2E66-43B0-A5AB-0588B24EC3E2}" type="sibTrans" cxnId="{DFE1F9D3-CCA1-448D-88D4-062480010E20}">
      <dgm:prSet/>
      <dgm:spPr/>
      <dgm:t>
        <a:bodyPr/>
        <a:lstStyle/>
        <a:p>
          <a:endParaRPr lang="en-US"/>
        </a:p>
      </dgm:t>
    </dgm:pt>
    <dgm:pt modelId="{0A83CEE2-5520-4833-A14A-E5A8314CA28B}">
      <dgm:prSet/>
      <dgm:spPr/>
      <dgm:t>
        <a:bodyPr/>
        <a:lstStyle/>
        <a:p>
          <a:r>
            <a:rPr lang="en-US"/>
            <a:t>Pointer</a:t>
          </a:r>
        </a:p>
      </dgm:t>
    </dgm:pt>
    <dgm:pt modelId="{87EEC7D8-5A6B-42B2-BE6C-B96922C28FFA}" type="parTrans" cxnId="{043E8494-D09E-4601-8965-09F28A23977A}">
      <dgm:prSet/>
      <dgm:spPr/>
      <dgm:t>
        <a:bodyPr/>
        <a:lstStyle/>
        <a:p>
          <a:endParaRPr lang="en-US"/>
        </a:p>
      </dgm:t>
    </dgm:pt>
    <dgm:pt modelId="{2F6BB25E-6EF7-4BBA-941B-2C1B57B2037C}" type="sibTrans" cxnId="{043E8494-D09E-4601-8965-09F28A23977A}">
      <dgm:prSet/>
      <dgm:spPr/>
      <dgm:t>
        <a:bodyPr/>
        <a:lstStyle/>
        <a:p>
          <a:endParaRPr lang="en-US"/>
        </a:p>
      </dgm:t>
    </dgm:pt>
    <dgm:pt modelId="{D490E432-976E-47F3-BD88-E7AF8EE309EA}">
      <dgm:prSet/>
      <dgm:spPr/>
      <dgm:t>
        <a:bodyPr/>
        <a:lstStyle/>
        <a:p>
          <a:r>
            <a:rPr lang="en-US"/>
            <a:t>Targets</a:t>
          </a:r>
        </a:p>
      </dgm:t>
    </dgm:pt>
    <dgm:pt modelId="{A839E44E-DF7B-4F1B-A9A5-745BB1BEEC13}" type="parTrans" cxnId="{E8E529EC-E4EF-4EE2-A69D-63CCB130B5EF}">
      <dgm:prSet/>
      <dgm:spPr/>
      <dgm:t>
        <a:bodyPr/>
        <a:lstStyle/>
        <a:p>
          <a:endParaRPr lang="en-US"/>
        </a:p>
      </dgm:t>
    </dgm:pt>
    <dgm:pt modelId="{71AA9087-806B-4EC0-AB7F-A26B79E1641F}" type="sibTrans" cxnId="{E8E529EC-E4EF-4EE2-A69D-63CCB130B5EF}">
      <dgm:prSet/>
      <dgm:spPr/>
      <dgm:t>
        <a:bodyPr/>
        <a:lstStyle/>
        <a:p>
          <a:endParaRPr lang="en-US"/>
        </a:p>
      </dgm:t>
    </dgm:pt>
    <dgm:pt modelId="{495617BE-1B5B-43F4-AFA9-B0194AB78CF9}">
      <dgm:prSet/>
      <dgm:spPr/>
      <dgm:t>
        <a:bodyPr/>
        <a:lstStyle/>
        <a:p>
          <a:r>
            <a:rPr lang="en-US"/>
            <a:t>Toss from behind</a:t>
          </a:r>
        </a:p>
      </dgm:t>
    </dgm:pt>
    <dgm:pt modelId="{42560EC6-8F01-496B-9F6B-CFBF31777492}" type="parTrans" cxnId="{7BB4DEAB-AE11-49D4-BDC4-4D8220AA44B1}">
      <dgm:prSet/>
      <dgm:spPr/>
      <dgm:t>
        <a:bodyPr/>
        <a:lstStyle/>
        <a:p>
          <a:endParaRPr lang="en-US"/>
        </a:p>
      </dgm:t>
    </dgm:pt>
    <dgm:pt modelId="{3CB40AB4-F5B9-4995-BBA2-9943E9CDE77B}" type="sibTrans" cxnId="{7BB4DEAB-AE11-49D4-BDC4-4D8220AA44B1}">
      <dgm:prSet/>
      <dgm:spPr/>
      <dgm:t>
        <a:bodyPr/>
        <a:lstStyle/>
        <a:p>
          <a:endParaRPr lang="en-US"/>
        </a:p>
      </dgm:t>
    </dgm:pt>
    <dgm:pt modelId="{27C87BD3-520D-4E77-84A8-67C269B08F07}">
      <dgm:prSet/>
      <dgm:spPr/>
      <dgm:t>
        <a:bodyPr/>
        <a:lstStyle/>
        <a:p>
          <a:r>
            <a:rPr lang="en-US"/>
            <a:t>Finish on same side</a:t>
          </a:r>
        </a:p>
      </dgm:t>
    </dgm:pt>
    <dgm:pt modelId="{04BA2FFD-A607-4327-9EC8-3FD09FE12C32}" type="parTrans" cxnId="{FA821197-BB4D-4D9B-8AA1-F94CD9D145AF}">
      <dgm:prSet/>
      <dgm:spPr/>
      <dgm:t>
        <a:bodyPr/>
        <a:lstStyle/>
        <a:p>
          <a:endParaRPr lang="en-US"/>
        </a:p>
      </dgm:t>
    </dgm:pt>
    <dgm:pt modelId="{D28C4B1A-86D5-4484-A98D-70D8A64FADEB}" type="sibTrans" cxnId="{FA821197-BB4D-4D9B-8AA1-F94CD9D145AF}">
      <dgm:prSet/>
      <dgm:spPr/>
      <dgm:t>
        <a:bodyPr/>
        <a:lstStyle/>
        <a:p>
          <a:endParaRPr lang="en-US"/>
        </a:p>
      </dgm:t>
    </dgm:pt>
    <dgm:pt modelId="{AA6E6C72-47FB-4A6E-BEEB-ECFEB1A0014E}">
      <dgm:prSet/>
      <dgm:spPr/>
      <dgm:t>
        <a:bodyPr/>
        <a:lstStyle/>
        <a:p>
          <a:r>
            <a:rPr lang="en-US" dirty="0"/>
            <a:t>Swing over cone</a:t>
          </a:r>
        </a:p>
      </dgm:t>
    </dgm:pt>
    <dgm:pt modelId="{90148A68-D54A-4F3A-947B-D763FE5E8267}" type="parTrans" cxnId="{D8A165E7-9D01-4A5C-8C51-48B266B8077C}">
      <dgm:prSet/>
      <dgm:spPr/>
      <dgm:t>
        <a:bodyPr/>
        <a:lstStyle/>
        <a:p>
          <a:endParaRPr lang="en-US"/>
        </a:p>
      </dgm:t>
    </dgm:pt>
    <dgm:pt modelId="{EEB68F66-32A5-4EA5-BEA8-4EEA505F79DA}" type="sibTrans" cxnId="{D8A165E7-9D01-4A5C-8C51-48B266B8077C}">
      <dgm:prSet/>
      <dgm:spPr/>
      <dgm:t>
        <a:bodyPr/>
        <a:lstStyle/>
        <a:p>
          <a:endParaRPr lang="en-US"/>
        </a:p>
      </dgm:t>
    </dgm:pt>
    <dgm:pt modelId="{2E7A850E-AED1-6E4B-9404-A3F16FFBF280}">
      <dgm:prSet/>
      <dgm:spPr/>
      <dgm:t>
        <a:bodyPr/>
        <a:lstStyle/>
        <a:p>
          <a:r>
            <a:rPr lang="en-US" dirty="0"/>
            <a:t>Isolate contact</a:t>
          </a:r>
        </a:p>
      </dgm:t>
    </dgm:pt>
    <dgm:pt modelId="{A557EA4C-031D-6E4E-AFB9-C4CD9265ED4F}" type="parTrans" cxnId="{C6E61A7F-F930-914B-BD68-1A6417127400}">
      <dgm:prSet/>
      <dgm:spPr/>
      <dgm:t>
        <a:bodyPr/>
        <a:lstStyle/>
        <a:p>
          <a:endParaRPr lang="en-US"/>
        </a:p>
      </dgm:t>
    </dgm:pt>
    <dgm:pt modelId="{6BADF1DE-7DE8-6846-AD48-1ABF6659035C}" type="sibTrans" cxnId="{C6E61A7F-F930-914B-BD68-1A6417127400}">
      <dgm:prSet/>
      <dgm:spPr/>
      <dgm:t>
        <a:bodyPr/>
        <a:lstStyle/>
        <a:p>
          <a:endParaRPr lang="en-US"/>
        </a:p>
      </dgm:t>
    </dgm:pt>
    <dgm:pt modelId="{CDC4DAC9-06DA-FE4D-9554-F8B8AD20016B}" type="pres">
      <dgm:prSet presAssocID="{02B9DFEB-F812-4D7F-8F18-300629FBB192}" presName="diagram" presStyleCnt="0">
        <dgm:presLayoutVars>
          <dgm:dir/>
          <dgm:resizeHandles val="exact"/>
        </dgm:presLayoutVars>
      </dgm:prSet>
      <dgm:spPr/>
    </dgm:pt>
    <dgm:pt modelId="{C395ECB5-9467-D147-996D-DC447454D0BE}" type="pres">
      <dgm:prSet presAssocID="{F98476D1-88FE-46A8-9B56-B59F0B3F96A9}" presName="node" presStyleLbl="node1" presStyleIdx="0" presStyleCnt="14">
        <dgm:presLayoutVars>
          <dgm:bulletEnabled val="1"/>
        </dgm:presLayoutVars>
      </dgm:prSet>
      <dgm:spPr/>
    </dgm:pt>
    <dgm:pt modelId="{0839CD55-B692-BB46-8BA7-3C3B7682BE71}" type="pres">
      <dgm:prSet presAssocID="{99AD3373-7196-46B2-A317-10E31A69F4F8}" presName="sibTrans" presStyleCnt="0"/>
      <dgm:spPr/>
    </dgm:pt>
    <dgm:pt modelId="{65BF91BA-130E-724D-BAEA-3F293CBCB1E0}" type="pres">
      <dgm:prSet presAssocID="{1F0076BA-B87F-44F0-B2A0-250DA3DBA6CF}" presName="node" presStyleLbl="node1" presStyleIdx="1" presStyleCnt="14">
        <dgm:presLayoutVars>
          <dgm:bulletEnabled val="1"/>
        </dgm:presLayoutVars>
      </dgm:prSet>
      <dgm:spPr/>
    </dgm:pt>
    <dgm:pt modelId="{94844395-49D1-ED41-80F7-20DA2477D8DB}" type="pres">
      <dgm:prSet presAssocID="{54198149-0235-4227-BCC2-E60B58409AB2}" presName="sibTrans" presStyleCnt="0"/>
      <dgm:spPr/>
    </dgm:pt>
    <dgm:pt modelId="{C7A27AE4-CB74-0D48-85A3-B1A53FD78960}" type="pres">
      <dgm:prSet presAssocID="{9444BE23-CF6B-4446-A595-C23EB68FDC21}" presName="node" presStyleLbl="node1" presStyleIdx="2" presStyleCnt="14">
        <dgm:presLayoutVars>
          <dgm:bulletEnabled val="1"/>
        </dgm:presLayoutVars>
      </dgm:prSet>
      <dgm:spPr/>
    </dgm:pt>
    <dgm:pt modelId="{372B0252-8015-A34B-BA15-A7A649F478F6}" type="pres">
      <dgm:prSet presAssocID="{6E620980-3A10-484F-A865-0F83F822141B}" presName="sibTrans" presStyleCnt="0"/>
      <dgm:spPr/>
    </dgm:pt>
    <dgm:pt modelId="{30AC2F1B-1D9D-F344-8F49-69326651377A}" type="pres">
      <dgm:prSet presAssocID="{339EC2CC-E4B4-4D9C-AE49-BC673D18C3CC}" presName="node" presStyleLbl="node1" presStyleIdx="3" presStyleCnt="14">
        <dgm:presLayoutVars>
          <dgm:bulletEnabled val="1"/>
        </dgm:presLayoutVars>
      </dgm:prSet>
      <dgm:spPr/>
    </dgm:pt>
    <dgm:pt modelId="{6B32A80F-E0DF-934F-8E71-2A94C66DD801}" type="pres">
      <dgm:prSet presAssocID="{EF68FF5F-9FF4-4E91-805A-2FC4944A58AD}" presName="sibTrans" presStyleCnt="0"/>
      <dgm:spPr/>
    </dgm:pt>
    <dgm:pt modelId="{095EF132-F042-0349-9497-EFE7920B8A0D}" type="pres">
      <dgm:prSet presAssocID="{9FC88FFF-CFAA-44D4-A85E-2C9406D35B06}" presName="node" presStyleLbl="node1" presStyleIdx="4" presStyleCnt="14">
        <dgm:presLayoutVars>
          <dgm:bulletEnabled val="1"/>
        </dgm:presLayoutVars>
      </dgm:prSet>
      <dgm:spPr/>
    </dgm:pt>
    <dgm:pt modelId="{057825ED-8C76-FF4F-B6BF-EA770EA2DABF}" type="pres">
      <dgm:prSet presAssocID="{5FA08473-9065-42ED-97C5-4B8F025754C2}" presName="sibTrans" presStyleCnt="0"/>
      <dgm:spPr/>
    </dgm:pt>
    <dgm:pt modelId="{B03CDAD0-19BC-4740-B3A8-435CA51F2CBC}" type="pres">
      <dgm:prSet presAssocID="{948E7764-1622-4342-9995-6777D9651B7C}" presName="node" presStyleLbl="node1" presStyleIdx="5" presStyleCnt="14">
        <dgm:presLayoutVars>
          <dgm:bulletEnabled val="1"/>
        </dgm:presLayoutVars>
      </dgm:prSet>
      <dgm:spPr/>
    </dgm:pt>
    <dgm:pt modelId="{44C5B7FB-59CA-8140-BBA4-27BE80731D73}" type="pres">
      <dgm:prSet presAssocID="{761FB608-6B71-47FF-AD75-66EB8911E8C6}" presName="sibTrans" presStyleCnt="0"/>
      <dgm:spPr/>
    </dgm:pt>
    <dgm:pt modelId="{483A5BD4-A1EC-FE46-861A-1870B5E7AB3C}" type="pres">
      <dgm:prSet presAssocID="{75FDB04F-9114-40A4-A094-54979480A550}" presName="node" presStyleLbl="node1" presStyleIdx="6" presStyleCnt="14">
        <dgm:presLayoutVars>
          <dgm:bulletEnabled val="1"/>
        </dgm:presLayoutVars>
      </dgm:prSet>
      <dgm:spPr/>
    </dgm:pt>
    <dgm:pt modelId="{7ECCB532-5381-914D-90E9-DF87FF1095A0}" type="pres">
      <dgm:prSet presAssocID="{1F2185A2-3197-40B0-B4F9-01E863810200}" presName="sibTrans" presStyleCnt="0"/>
      <dgm:spPr/>
    </dgm:pt>
    <dgm:pt modelId="{600886ED-A808-5D45-B113-AC9CDBB1F0C4}" type="pres">
      <dgm:prSet presAssocID="{D4B3DB26-172D-4521-B8BE-B9C2B906D119}" presName="node" presStyleLbl="node1" presStyleIdx="7" presStyleCnt="14">
        <dgm:presLayoutVars>
          <dgm:bulletEnabled val="1"/>
        </dgm:presLayoutVars>
      </dgm:prSet>
      <dgm:spPr/>
    </dgm:pt>
    <dgm:pt modelId="{37E93509-603B-EE49-A034-B00E4939D2F2}" type="pres">
      <dgm:prSet presAssocID="{E8E615E6-2E66-43B0-A5AB-0588B24EC3E2}" presName="sibTrans" presStyleCnt="0"/>
      <dgm:spPr/>
    </dgm:pt>
    <dgm:pt modelId="{CEAF3343-2FE5-6F49-92CE-29B6AF1FB570}" type="pres">
      <dgm:prSet presAssocID="{0A83CEE2-5520-4833-A14A-E5A8314CA28B}" presName="node" presStyleLbl="node1" presStyleIdx="8" presStyleCnt="14">
        <dgm:presLayoutVars>
          <dgm:bulletEnabled val="1"/>
        </dgm:presLayoutVars>
      </dgm:prSet>
      <dgm:spPr/>
    </dgm:pt>
    <dgm:pt modelId="{7D4DB2D0-0176-DF44-847F-A3614F2A93D1}" type="pres">
      <dgm:prSet presAssocID="{2F6BB25E-6EF7-4BBA-941B-2C1B57B2037C}" presName="sibTrans" presStyleCnt="0"/>
      <dgm:spPr/>
    </dgm:pt>
    <dgm:pt modelId="{E8614709-2AEA-3E4A-9905-E29FD6839341}" type="pres">
      <dgm:prSet presAssocID="{D490E432-976E-47F3-BD88-E7AF8EE309EA}" presName="node" presStyleLbl="node1" presStyleIdx="9" presStyleCnt="14">
        <dgm:presLayoutVars>
          <dgm:bulletEnabled val="1"/>
        </dgm:presLayoutVars>
      </dgm:prSet>
      <dgm:spPr/>
    </dgm:pt>
    <dgm:pt modelId="{C1BFE78E-69B0-604A-9696-9025A3B033E1}" type="pres">
      <dgm:prSet presAssocID="{71AA9087-806B-4EC0-AB7F-A26B79E1641F}" presName="sibTrans" presStyleCnt="0"/>
      <dgm:spPr/>
    </dgm:pt>
    <dgm:pt modelId="{8923A23E-1C6D-614D-A445-887693CECB92}" type="pres">
      <dgm:prSet presAssocID="{495617BE-1B5B-43F4-AFA9-B0194AB78CF9}" presName="node" presStyleLbl="node1" presStyleIdx="10" presStyleCnt="14">
        <dgm:presLayoutVars>
          <dgm:bulletEnabled val="1"/>
        </dgm:presLayoutVars>
      </dgm:prSet>
      <dgm:spPr/>
    </dgm:pt>
    <dgm:pt modelId="{C46CC3EA-ABDD-1E45-BE76-EEC92070AC5F}" type="pres">
      <dgm:prSet presAssocID="{3CB40AB4-F5B9-4995-BBA2-9943E9CDE77B}" presName="sibTrans" presStyleCnt="0"/>
      <dgm:spPr/>
    </dgm:pt>
    <dgm:pt modelId="{EF035D26-50CF-494F-945B-6DD7290CFC4C}" type="pres">
      <dgm:prSet presAssocID="{27C87BD3-520D-4E77-84A8-67C269B08F07}" presName="node" presStyleLbl="node1" presStyleIdx="11" presStyleCnt="14">
        <dgm:presLayoutVars>
          <dgm:bulletEnabled val="1"/>
        </dgm:presLayoutVars>
      </dgm:prSet>
      <dgm:spPr/>
    </dgm:pt>
    <dgm:pt modelId="{ED54FB10-50B9-8F4E-8038-82F59A9E0179}" type="pres">
      <dgm:prSet presAssocID="{D28C4B1A-86D5-4484-A98D-70D8A64FADEB}" presName="sibTrans" presStyleCnt="0"/>
      <dgm:spPr/>
    </dgm:pt>
    <dgm:pt modelId="{797AAA7F-A40C-E44E-88E6-798E428235C9}" type="pres">
      <dgm:prSet presAssocID="{AA6E6C72-47FB-4A6E-BEEB-ECFEB1A0014E}" presName="node" presStyleLbl="node1" presStyleIdx="12" presStyleCnt="14">
        <dgm:presLayoutVars>
          <dgm:bulletEnabled val="1"/>
        </dgm:presLayoutVars>
      </dgm:prSet>
      <dgm:spPr/>
    </dgm:pt>
    <dgm:pt modelId="{2DF08A1B-7FF6-B74B-9976-91AFC2B25DFF}" type="pres">
      <dgm:prSet presAssocID="{EEB68F66-32A5-4EA5-BEA8-4EEA505F79DA}" presName="sibTrans" presStyleCnt="0"/>
      <dgm:spPr/>
    </dgm:pt>
    <dgm:pt modelId="{2CA71AA4-F26F-3E42-B33F-C5A4C7424D41}" type="pres">
      <dgm:prSet presAssocID="{2E7A850E-AED1-6E4B-9404-A3F16FFBF280}" presName="node" presStyleLbl="node1" presStyleIdx="13" presStyleCnt="14">
        <dgm:presLayoutVars>
          <dgm:bulletEnabled val="1"/>
        </dgm:presLayoutVars>
      </dgm:prSet>
      <dgm:spPr/>
    </dgm:pt>
  </dgm:ptLst>
  <dgm:cxnLst>
    <dgm:cxn modelId="{AB448800-BB1C-4A2C-92D2-F35D53245CA6}" srcId="{02B9DFEB-F812-4D7F-8F18-300629FBB192}" destId="{339EC2CC-E4B4-4D9C-AE49-BC673D18C3CC}" srcOrd="3" destOrd="0" parTransId="{438EAAAE-B3F8-49BB-8039-532B3F85D049}" sibTransId="{EF68FF5F-9FF4-4E91-805A-2FC4944A58AD}"/>
    <dgm:cxn modelId="{5AB7B400-9544-1F4D-BE04-46CC8CA8C5A1}" type="presOf" srcId="{27C87BD3-520D-4E77-84A8-67C269B08F07}" destId="{EF035D26-50CF-494F-945B-6DD7290CFC4C}" srcOrd="0" destOrd="0" presId="urn:microsoft.com/office/officeart/2005/8/layout/default"/>
    <dgm:cxn modelId="{6D8A9008-546F-E644-9D46-D6D87E0BF4C0}" type="presOf" srcId="{0A83CEE2-5520-4833-A14A-E5A8314CA28B}" destId="{CEAF3343-2FE5-6F49-92CE-29B6AF1FB570}" srcOrd="0" destOrd="0" presId="urn:microsoft.com/office/officeart/2005/8/layout/default"/>
    <dgm:cxn modelId="{05C4840F-04B2-6A4D-AA4C-79EF4AC8B0ED}" type="presOf" srcId="{1F0076BA-B87F-44F0-B2A0-250DA3DBA6CF}" destId="{65BF91BA-130E-724D-BAEA-3F293CBCB1E0}" srcOrd="0" destOrd="0" presId="urn:microsoft.com/office/officeart/2005/8/layout/default"/>
    <dgm:cxn modelId="{D6D3F115-C269-4C02-B358-A2DC0DF7F91A}" srcId="{02B9DFEB-F812-4D7F-8F18-300629FBB192}" destId="{75FDB04F-9114-40A4-A094-54979480A550}" srcOrd="6" destOrd="0" parTransId="{2D8B95A0-F956-47B9-BDFB-44137851311F}" sibTransId="{1F2185A2-3197-40B0-B4F9-01E863810200}"/>
    <dgm:cxn modelId="{20BC5316-6C90-C74F-A89D-2B0B9C9FD871}" type="presOf" srcId="{2E7A850E-AED1-6E4B-9404-A3F16FFBF280}" destId="{2CA71AA4-F26F-3E42-B33F-C5A4C7424D41}" srcOrd="0" destOrd="0" presId="urn:microsoft.com/office/officeart/2005/8/layout/default"/>
    <dgm:cxn modelId="{4B4EC316-B690-B643-942A-BAADE21DCDC2}" type="presOf" srcId="{948E7764-1622-4342-9995-6777D9651B7C}" destId="{B03CDAD0-19BC-4740-B3A8-435CA51F2CBC}" srcOrd="0" destOrd="0" presId="urn:microsoft.com/office/officeart/2005/8/layout/default"/>
    <dgm:cxn modelId="{D8F7A32B-E182-41F2-B2B9-A715975F6783}" srcId="{02B9DFEB-F812-4D7F-8F18-300629FBB192}" destId="{948E7764-1622-4342-9995-6777D9651B7C}" srcOrd="5" destOrd="0" parTransId="{6C24F2BF-8766-4C95-8811-DD302B08FE55}" sibTransId="{761FB608-6B71-47FF-AD75-66EB8911E8C6}"/>
    <dgm:cxn modelId="{83D70C2C-F051-1F4C-A0D0-B34DF887811B}" type="presOf" srcId="{9FC88FFF-CFAA-44D4-A85E-2C9406D35B06}" destId="{095EF132-F042-0349-9497-EFE7920B8A0D}" srcOrd="0" destOrd="0" presId="urn:microsoft.com/office/officeart/2005/8/layout/default"/>
    <dgm:cxn modelId="{F012672D-0D39-4D37-8F65-48B0A73DDFE0}" srcId="{02B9DFEB-F812-4D7F-8F18-300629FBB192}" destId="{F98476D1-88FE-46A8-9B56-B59F0B3F96A9}" srcOrd="0" destOrd="0" parTransId="{2C81E582-38E0-44C0-95B0-18760FDC8F3C}" sibTransId="{99AD3373-7196-46B2-A317-10E31A69F4F8}"/>
    <dgm:cxn modelId="{1B35773D-FCC6-D649-A0D8-683136479911}" type="presOf" srcId="{F98476D1-88FE-46A8-9B56-B59F0B3F96A9}" destId="{C395ECB5-9467-D147-996D-DC447454D0BE}" srcOrd="0" destOrd="0" presId="urn:microsoft.com/office/officeart/2005/8/layout/default"/>
    <dgm:cxn modelId="{423E9F41-ECA8-DE4B-9442-A2141D4A7344}" type="presOf" srcId="{9444BE23-CF6B-4446-A595-C23EB68FDC21}" destId="{C7A27AE4-CB74-0D48-85A3-B1A53FD78960}" srcOrd="0" destOrd="0" presId="urn:microsoft.com/office/officeart/2005/8/layout/default"/>
    <dgm:cxn modelId="{E501C575-6279-FA43-9161-8B5A729E238C}" type="presOf" srcId="{75FDB04F-9114-40A4-A094-54979480A550}" destId="{483A5BD4-A1EC-FE46-861A-1870B5E7AB3C}" srcOrd="0" destOrd="0" presId="urn:microsoft.com/office/officeart/2005/8/layout/default"/>
    <dgm:cxn modelId="{B7FF2B77-C785-4363-A001-77E99E8B69B6}" srcId="{02B9DFEB-F812-4D7F-8F18-300629FBB192}" destId="{9444BE23-CF6B-4446-A595-C23EB68FDC21}" srcOrd="2" destOrd="0" parTransId="{ABFD563D-2342-4B50-BD07-D7867362EBC0}" sibTransId="{6E620980-3A10-484F-A865-0F83F822141B}"/>
    <dgm:cxn modelId="{C6E61A7F-F930-914B-BD68-1A6417127400}" srcId="{02B9DFEB-F812-4D7F-8F18-300629FBB192}" destId="{2E7A850E-AED1-6E4B-9404-A3F16FFBF280}" srcOrd="13" destOrd="0" parTransId="{A557EA4C-031D-6E4E-AFB9-C4CD9265ED4F}" sibTransId="{6BADF1DE-7DE8-6846-AD48-1ABF6659035C}"/>
    <dgm:cxn modelId="{F856A981-00E9-4CD6-9EF8-3FB92218F1C9}" srcId="{02B9DFEB-F812-4D7F-8F18-300629FBB192}" destId="{9FC88FFF-CFAA-44D4-A85E-2C9406D35B06}" srcOrd="4" destOrd="0" parTransId="{1FCB3906-216F-4CA1-85C0-4EC0F9385175}" sibTransId="{5FA08473-9065-42ED-97C5-4B8F025754C2}"/>
    <dgm:cxn modelId="{251D0389-DFF3-BB45-A67B-2D1EE11A10B0}" type="presOf" srcId="{D4B3DB26-172D-4521-B8BE-B9C2B906D119}" destId="{600886ED-A808-5D45-B113-AC9CDBB1F0C4}" srcOrd="0" destOrd="0" presId="urn:microsoft.com/office/officeart/2005/8/layout/default"/>
    <dgm:cxn modelId="{043E8494-D09E-4601-8965-09F28A23977A}" srcId="{02B9DFEB-F812-4D7F-8F18-300629FBB192}" destId="{0A83CEE2-5520-4833-A14A-E5A8314CA28B}" srcOrd="8" destOrd="0" parTransId="{87EEC7D8-5A6B-42B2-BE6C-B96922C28FFA}" sibTransId="{2F6BB25E-6EF7-4BBA-941B-2C1B57B2037C}"/>
    <dgm:cxn modelId="{FA821197-BB4D-4D9B-8AA1-F94CD9D145AF}" srcId="{02B9DFEB-F812-4D7F-8F18-300629FBB192}" destId="{27C87BD3-520D-4E77-84A8-67C269B08F07}" srcOrd="11" destOrd="0" parTransId="{04BA2FFD-A607-4327-9EC8-3FD09FE12C32}" sibTransId="{D28C4B1A-86D5-4484-A98D-70D8A64FADEB}"/>
    <dgm:cxn modelId="{236A449F-9857-FC42-8DF0-CAB653774D97}" type="presOf" srcId="{339EC2CC-E4B4-4D9C-AE49-BC673D18C3CC}" destId="{30AC2F1B-1D9D-F344-8F49-69326651377A}" srcOrd="0" destOrd="0" presId="urn:microsoft.com/office/officeart/2005/8/layout/default"/>
    <dgm:cxn modelId="{2C7C21A8-96C7-DD46-AC85-27B30A5135EE}" type="presOf" srcId="{AA6E6C72-47FB-4A6E-BEEB-ECFEB1A0014E}" destId="{797AAA7F-A40C-E44E-88E6-798E428235C9}" srcOrd="0" destOrd="0" presId="urn:microsoft.com/office/officeart/2005/8/layout/default"/>
    <dgm:cxn modelId="{7BB4DEAB-AE11-49D4-BDC4-4D8220AA44B1}" srcId="{02B9DFEB-F812-4D7F-8F18-300629FBB192}" destId="{495617BE-1B5B-43F4-AFA9-B0194AB78CF9}" srcOrd="10" destOrd="0" parTransId="{42560EC6-8F01-496B-9F6B-CFBF31777492}" sibTransId="{3CB40AB4-F5B9-4995-BBA2-9943E9CDE77B}"/>
    <dgm:cxn modelId="{316FA0B0-2BA9-4C50-98C1-86921FC7A247}" srcId="{02B9DFEB-F812-4D7F-8F18-300629FBB192}" destId="{1F0076BA-B87F-44F0-B2A0-250DA3DBA6CF}" srcOrd="1" destOrd="0" parTransId="{4DC98C86-761A-4CF8-BEC4-79BB3DB1682F}" sibTransId="{54198149-0235-4227-BCC2-E60B58409AB2}"/>
    <dgm:cxn modelId="{8D1101C1-4B80-CA49-A7D4-BF5F5EF9E139}" type="presOf" srcId="{495617BE-1B5B-43F4-AFA9-B0194AB78CF9}" destId="{8923A23E-1C6D-614D-A445-887693CECB92}" srcOrd="0" destOrd="0" presId="urn:microsoft.com/office/officeart/2005/8/layout/default"/>
    <dgm:cxn modelId="{DFE1F9D3-CCA1-448D-88D4-062480010E20}" srcId="{02B9DFEB-F812-4D7F-8F18-300629FBB192}" destId="{D4B3DB26-172D-4521-B8BE-B9C2B906D119}" srcOrd="7" destOrd="0" parTransId="{3CB6A8F6-0328-4F4F-9977-A06391C35FB1}" sibTransId="{E8E615E6-2E66-43B0-A5AB-0588B24EC3E2}"/>
    <dgm:cxn modelId="{86F5EBDD-57FE-534A-A989-293F86405C8C}" type="presOf" srcId="{D490E432-976E-47F3-BD88-E7AF8EE309EA}" destId="{E8614709-2AEA-3E4A-9905-E29FD6839341}" srcOrd="0" destOrd="0" presId="urn:microsoft.com/office/officeart/2005/8/layout/default"/>
    <dgm:cxn modelId="{6F08C0DE-3086-754A-811D-AB3B67073B03}" type="presOf" srcId="{02B9DFEB-F812-4D7F-8F18-300629FBB192}" destId="{CDC4DAC9-06DA-FE4D-9554-F8B8AD20016B}" srcOrd="0" destOrd="0" presId="urn:microsoft.com/office/officeart/2005/8/layout/default"/>
    <dgm:cxn modelId="{D8A165E7-9D01-4A5C-8C51-48B266B8077C}" srcId="{02B9DFEB-F812-4D7F-8F18-300629FBB192}" destId="{AA6E6C72-47FB-4A6E-BEEB-ECFEB1A0014E}" srcOrd="12" destOrd="0" parTransId="{90148A68-D54A-4F3A-947B-D763FE5E8267}" sibTransId="{EEB68F66-32A5-4EA5-BEA8-4EEA505F79DA}"/>
    <dgm:cxn modelId="{E8E529EC-E4EF-4EE2-A69D-63CCB130B5EF}" srcId="{02B9DFEB-F812-4D7F-8F18-300629FBB192}" destId="{D490E432-976E-47F3-BD88-E7AF8EE309EA}" srcOrd="9" destOrd="0" parTransId="{A839E44E-DF7B-4F1B-A9A5-745BB1BEEC13}" sibTransId="{71AA9087-806B-4EC0-AB7F-A26B79E1641F}"/>
    <dgm:cxn modelId="{940F3163-0636-D041-944F-BAA065A60ECE}" type="presParOf" srcId="{CDC4DAC9-06DA-FE4D-9554-F8B8AD20016B}" destId="{C395ECB5-9467-D147-996D-DC447454D0BE}" srcOrd="0" destOrd="0" presId="urn:microsoft.com/office/officeart/2005/8/layout/default"/>
    <dgm:cxn modelId="{E529A3C3-4ED3-0944-BBF3-4F319400F1F0}" type="presParOf" srcId="{CDC4DAC9-06DA-FE4D-9554-F8B8AD20016B}" destId="{0839CD55-B692-BB46-8BA7-3C3B7682BE71}" srcOrd="1" destOrd="0" presId="urn:microsoft.com/office/officeart/2005/8/layout/default"/>
    <dgm:cxn modelId="{26F1EA54-842B-7A4A-8866-5E8804AAD408}" type="presParOf" srcId="{CDC4DAC9-06DA-FE4D-9554-F8B8AD20016B}" destId="{65BF91BA-130E-724D-BAEA-3F293CBCB1E0}" srcOrd="2" destOrd="0" presId="urn:microsoft.com/office/officeart/2005/8/layout/default"/>
    <dgm:cxn modelId="{EC32A815-6C70-8D49-BBE5-2F1051A3A65D}" type="presParOf" srcId="{CDC4DAC9-06DA-FE4D-9554-F8B8AD20016B}" destId="{94844395-49D1-ED41-80F7-20DA2477D8DB}" srcOrd="3" destOrd="0" presId="urn:microsoft.com/office/officeart/2005/8/layout/default"/>
    <dgm:cxn modelId="{41290E20-90AA-C047-99B6-9AA7CDD9AC18}" type="presParOf" srcId="{CDC4DAC9-06DA-FE4D-9554-F8B8AD20016B}" destId="{C7A27AE4-CB74-0D48-85A3-B1A53FD78960}" srcOrd="4" destOrd="0" presId="urn:microsoft.com/office/officeart/2005/8/layout/default"/>
    <dgm:cxn modelId="{BA5E4F5B-8BB6-A040-A218-82A3660791B5}" type="presParOf" srcId="{CDC4DAC9-06DA-FE4D-9554-F8B8AD20016B}" destId="{372B0252-8015-A34B-BA15-A7A649F478F6}" srcOrd="5" destOrd="0" presId="urn:microsoft.com/office/officeart/2005/8/layout/default"/>
    <dgm:cxn modelId="{0A73437A-8A0F-7641-A2AC-4E904F3BE792}" type="presParOf" srcId="{CDC4DAC9-06DA-FE4D-9554-F8B8AD20016B}" destId="{30AC2F1B-1D9D-F344-8F49-69326651377A}" srcOrd="6" destOrd="0" presId="urn:microsoft.com/office/officeart/2005/8/layout/default"/>
    <dgm:cxn modelId="{837E70F6-5B87-804C-A224-C3A6D8607399}" type="presParOf" srcId="{CDC4DAC9-06DA-FE4D-9554-F8B8AD20016B}" destId="{6B32A80F-E0DF-934F-8E71-2A94C66DD801}" srcOrd="7" destOrd="0" presId="urn:microsoft.com/office/officeart/2005/8/layout/default"/>
    <dgm:cxn modelId="{94FC78A5-FA5F-1B45-8330-CCD458C0EE5F}" type="presParOf" srcId="{CDC4DAC9-06DA-FE4D-9554-F8B8AD20016B}" destId="{095EF132-F042-0349-9497-EFE7920B8A0D}" srcOrd="8" destOrd="0" presId="urn:microsoft.com/office/officeart/2005/8/layout/default"/>
    <dgm:cxn modelId="{8CAF8BF0-9019-734C-A0DB-E7F84FE57454}" type="presParOf" srcId="{CDC4DAC9-06DA-FE4D-9554-F8B8AD20016B}" destId="{057825ED-8C76-FF4F-B6BF-EA770EA2DABF}" srcOrd="9" destOrd="0" presId="urn:microsoft.com/office/officeart/2005/8/layout/default"/>
    <dgm:cxn modelId="{7857138A-F1F9-014C-973B-09DD99E301DC}" type="presParOf" srcId="{CDC4DAC9-06DA-FE4D-9554-F8B8AD20016B}" destId="{B03CDAD0-19BC-4740-B3A8-435CA51F2CBC}" srcOrd="10" destOrd="0" presId="urn:microsoft.com/office/officeart/2005/8/layout/default"/>
    <dgm:cxn modelId="{E504C6DA-1976-1C4D-8B23-3384F0B9B206}" type="presParOf" srcId="{CDC4DAC9-06DA-FE4D-9554-F8B8AD20016B}" destId="{44C5B7FB-59CA-8140-BBA4-27BE80731D73}" srcOrd="11" destOrd="0" presId="urn:microsoft.com/office/officeart/2005/8/layout/default"/>
    <dgm:cxn modelId="{7A285F21-9707-464B-801E-4A88D232C47F}" type="presParOf" srcId="{CDC4DAC9-06DA-FE4D-9554-F8B8AD20016B}" destId="{483A5BD4-A1EC-FE46-861A-1870B5E7AB3C}" srcOrd="12" destOrd="0" presId="urn:microsoft.com/office/officeart/2005/8/layout/default"/>
    <dgm:cxn modelId="{2C448D05-9002-1E4D-8636-69522DC6FA6C}" type="presParOf" srcId="{CDC4DAC9-06DA-FE4D-9554-F8B8AD20016B}" destId="{7ECCB532-5381-914D-90E9-DF87FF1095A0}" srcOrd="13" destOrd="0" presId="urn:microsoft.com/office/officeart/2005/8/layout/default"/>
    <dgm:cxn modelId="{098F3077-0CE1-3546-8358-6354AF703C39}" type="presParOf" srcId="{CDC4DAC9-06DA-FE4D-9554-F8B8AD20016B}" destId="{600886ED-A808-5D45-B113-AC9CDBB1F0C4}" srcOrd="14" destOrd="0" presId="urn:microsoft.com/office/officeart/2005/8/layout/default"/>
    <dgm:cxn modelId="{76E5696E-B1BA-5640-9C48-A807F729E72D}" type="presParOf" srcId="{CDC4DAC9-06DA-FE4D-9554-F8B8AD20016B}" destId="{37E93509-603B-EE49-A034-B00E4939D2F2}" srcOrd="15" destOrd="0" presId="urn:microsoft.com/office/officeart/2005/8/layout/default"/>
    <dgm:cxn modelId="{08DD35CD-CDB8-4F4A-A13E-9C8126D9E709}" type="presParOf" srcId="{CDC4DAC9-06DA-FE4D-9554-F8B8AD20016B}" destId="{CEAF3343-2FE5-6F49-92CE-29B6AF1FB570}" srcOrd="16" destOrd="0" presId="urn:microsoft.com/office/officeart/2005/8/layout/default"/>
    <dgm:cxn modelId="{0AE47886-6F0D-3F49-A0C2-7B99EFBBF470}" type="presParOf" srcId="{CDC4DAC9-06DA-FE4D-9554-F8B8AD20016B}" destId="{7D4DB2D0-0176-DF44-847F-A3614F2A93D1}" srcOrd="17" destOrd="0" presId="urn:microsoft.com/office/officeart/2005/8/layout/default"/>
    <dgm:cxn modelId="{A578851D-3863-A049-B058-DABBDAFA13B6}" type="presParOf" srcId="{CDC4DAC9-06DA-FE4D-9554-F8B8AD20016B}" destId="{E8614709-2AEA-3E4A-9905-E29FD6839341}" srcOrd="18" destOrd="0" presId="urn:microsoft.com/office/officeart/2005/8/layout/default"/>
    <dgm:cxn modelId="{8BE27601-1155-E447-8A8F-833F84DC889A}" type="presParOf" srcId="{CDC4DAC9-06DA-FE4D-9554-F8B8AD20016B}" destId="{C1BFE78E-69B0-604A-9696-9025A3B033E1}" srcOrd="19" destOrd="0" presId="urn:microsoft.com/office/officeart/2005/8/layout/default"/>
    <dgm:cxn modelId="{E33BE52F-6672-3A40-9CED-DAC487F5D6A5}" type="presParOf" srcId="{CDC4DAC9-06DA-FE4D-9554-F8B8AD20016B}" destId="{8923A23E-1C6D-614D-A445-887693CECB92}" srcOrd="20" destOrd="0" presId="urn:microsoft.com/office/officeart/2005/8/layout/default"/>
    <dgm:cxn modelId="{805CE36C-3598-B844-B65F-AC66360FB5C5}" type="presParOf" srcId="{CDC4DAC9-06DA-FE4D-9554-F8B8AD20016B}" destId="{C46CC3EA-ABDD-1E45-BE76-EEC92070AC5F}" srcOrd="21" destOrd="0" presId="urn:microsoft.com/office/officeart/2005/8/layout/default"/>
    <dgm:cxn modelId="{0AB4C52C-5BEB-6343-BF9F-DE556D73EA05}" type="presParOf" srcId="{CDC4DAC9-06DA-FE4D-9554-F8B8AD20016B}" destId="{EF035D26-50CF-494F-945B-6DD7290CFC4C}" srcOrd="22" destOrd="0" presId="urn:microsoft.com/office/officeart/2005/8/layout/default"/>
    <dgm:cxn modelId="{6B840692-8B68-3444-8BAE-AAD3E87ACD66}" type="presParOf" srcId="{CDC4DAC9-06DA-FE4D-9554-F8B8AD20016B}" destId="{ED54FB10-50B9-8F4E-8038-82F59A9E0179}" srcOrd="23" destOrd="0" presId="urn:microsoft.com/office/officeart/2005/8/layout/default"/>
    <dgm:cxn modelId="{2BEECFFB-3820-5A41-9008-CC3FBB76B586}" type="presParOf" srcId="{CDC4DAC9-06DA-FE4D-9554-F8B8AD20016B}" destId="{797AAA7F-A40C-E44E-88E6-798E428235C9}" srcOrd="24" destOrd="0" presId="urn:microsoft.com/office/officeart/2005/8/layout/default"/>
    <dgm:cxn modelId="{D00FEDD0-1EF8-254F-B625-5EC87A8D8D49}" type="presParOf" srcId="{CDC4DAC9-06DA-FE4D-9554-F8B8AD20016B}" destId="{2DF08A1B-7FF6-B74B-9976-91AFC2B25DFF}" srcOrd="25" destOrd="0" presId="urn:microsoft.com/office/officeart/2005/8/layout/default"/>
    <dgm:cxn modelId="{2A69C917-E791-C347-A5F6-DEDEE8188F26}" type="presParOf" srcId="{CDC4DAC9-06DA-FE4D-9554-F8B8AD20016B}" destId="{2CA71AA4-F26F-3E42-B33F-C5A4C7424D41}" srcOrd="2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95ECB5-9467-D147-996D-DC447454D0BE}">
      <dsp:nvSpPr>
        <dsp:cNvPr id="0" name=""/>
        <dsp:cNvSpPr/>
      </dsp:nvSpPr>
      <dsp:spPr>
        <a:xfrm>
          <a:off x="582645" y="1947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6 ball - visual</a:t>
          </a:r>
        </a:p>
      </dsp:txBody>
      <dsp:txXfrm>
        <a:off x="582645" y="1947"/>
        <a:ext cx="2174490" cy="1304694"/>
      </dsp:txXfrm>
    </dsp:sp>
    <dsp:sp modelId="{65BF91BA-130E-724D-BAEA-3F293CBCB1E0}">
      <dsp:nvSpPr>
        <dsp:cNvPr id="0" name=""/>
        <dsp:cNvSpPr/>
      </dsp:nvSpPr>
      <dsp:spPr>
        <a:xfrm>
          <a:off x="2974584" y="1947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Blower cone - kinesthetic</a:t>
          </a:r>
        </a:p>
      </dsp:txBody>
      <dsp:txXfrm>
        <a:off x="2974584" y="1947"/>
        <a:ext cx="2174490" cy="1304694"/>
      </dsp:txXfrm>
    </dsp:sp>
    <dsp:sp modelId="{C7A27AE4-CB74-0D48-85A3-B1A53FD78960}">
      <dsp:nvSpPr>
        <dsp:cNvPr id="0" name=""/>
        <dsp:cNvSpPr/>
      </dsp:nvSpPr>
      <dsp:spPr>
        <a:xfrm>
          <a:off x="5366524" y="1947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Along fence – kinesthetic</a:t>
          </a:r>
        </a:p>
      </dsp:txBody>
      <dsp:txXfrm>
        <a:off x="5366524" y="1947"/>
        <a:ext cx="2174490" cy="1304694"/>
      </dsp:txXfrm>
    </dsp:sp>
    <dsp:sp modelId="{30AC2F1B-1D9D-F344-8F49-69326651377A}">
      <dsp:nvSpPr>
        <dsp:cNvPr id="0" name=""/>
        <dsp:cNvSpPr/>
      </dsp:nvSpPr>
      <dsp:spPr>
        <a:xfrm>
          <a:off x="7758464" y="1947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Along net</a:t>
          </a:r>
        </a:p>
      </dsp:txBody>
      <dsp:txXfrm>
        <a:off x="7758464" y="1947"/>
        <a:ext cx="2174490" cy="1304694"/>
      </dsp:txXfrm>
    </dsp:sp>
    <dsp:sp modelId="{095EF132-F042-0349-9497-EFE7920B8A0D}">
      <dsp:nvSpPr>
        <dsp:cNvPr id="0" name=""/>
        <dsp:cNvSpPr/>
      </dsp:nvSpPr>
      <dsp:spPr>
        <a:xfrm>
          <a:off x="582645" y="1524091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Throw ball underhand</a:t>
          </a:r>
        </a:p>
      </dsp:txBody>
      <dsp:txXfrm>
        <a:off x="582645" y="1524091"/>
        <a:ext cx="2174490" cy="1304694"/>
      </dsp:txXfrm>
    </dsp:sp>
    <dsp:sp modelId="{B03CDAD0-19BC-4740-B3A8-435CA51F2CBC}">
      <dsp:nvSpPr>
        <dsp:cNvPr id="0" name=""/>
        <dsp:cNvSpPr/>
      </dsp:nvSpPr>
      <dsp:spPr>
        <a:xfrm>
          <a:off x="2974584" y="1524091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Med ball throws</a:t>
          </a:r>
        </a:p>
      </dsp:txBody>
      <dsp:txXfrm>
        <a:off x="2974584" y="1524091"/>
        <a:ext cx="2174490" cy="1304694"/>
      </dsp:txXfrm>
    </dsp:sp>
    <dsp:sp modelId="{483A5BD4-A1EC-FE46-861A-1870B5E7AB3C}">
      <dsp:nvSpPr>
        <dsp:cNvPr id="0" name=""/>
        <dsp:cNvSpPr/>
      </dsp:nvSpPr>
      <dsp:spPr>
        <a:xfrm>
          <a:off x="5366524" y="1524091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Alley rally</a:t>
          </a:r>
        </a:p>
      </dsp:txBody>
      <dsp:txXfrm>
        <a:off x="5366524" y="1524091"/>
        <a:ext cx="2174490" cy="1304694"/>
      </dsp:txXfrm>
    </dsp:sp>
    <dsp:sp modelId="{600886ED-A808-5D45-B113-AC9CDBB1F0C4}">
      <dsp:nvSpPr>
        <dsp:cNvPr id="0" name=""/>
        <dsp:cNvSpPr/>
      </dsp:nvSpPr>
      <dsp:spPr>
        <a:xfrm>
          <a:off x="7758464" y="1524091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Stringless racket</a:t>
          </a:r>
        </a:p>
      </dsp:txBody>
      <dsp:txXfrm>
        <a:off x="7758464" y="1524091"/>
        <a:ext cx="2174490" cy="1304694"/>
      </dsp:txXfrm>
    </dsp:sp>
    <dsp:sp modelId="{CEAF3343-2FE5-6F49-92CE-29B6AF1FB570}">
      <dsp:nvSpPr>
        <dsp:cNvPr id="0" name=""/>
        <dsp:cNvSpPr/>
      </dsp:nvSpPr>
      <dsp:spPr>
        <a:xfrm>
          <a:off x="582645" y="3046234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Pointer</a:t>
          </a:r>
        </a:p>
      </dsp:txBody>
      <dsp:txXfrm>
        <a:off x="582645" y="3046234"/>
        <a:ext cx="2174490" cy="1304694"/>
      </dsp:txXfrm>
    </dsp:sp>
    <dsp:sp modelId="{E8614709-2AEA-3E4A-9905-E29FD6839341}">
      <dsp:nvSpPr>
        <dsp:cNvPr id="0" name=""/>
        <dsp:cNvSpPr/>
      </dsp:nvSpPr>
      <dsp:spPr>
        <a:xfrm>
          <a:off x="2974584" y="3046234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Targets</a:t>
          </a:r>
        </a:p>
      </dsp:txBody>
      <dsp:txXfrm>
        <a:off x="2974584" y="3046234"/>
        <a:ext cx="2174490" cy="1304694"/>
      </dsp:txXfrm>
    </dsp:sp>
    <dsp:sp modelId="{8923A23E-1C6D-614D-A445-887693CECB92}">
      <dsp:nvSpPr>
        <dsp:cNvPr id="0" name=""/>
        <dsp:cNvSpPr/>
      </dsp:nvSpPr>
      <dsp:spPr>
        <a:xfrm>
          <a:off x="5366524" y="3046234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Toss from behind</a:t>
          </a:r>
        </a:p>
      </dsp:txBody>
      <dsp:txXfrm>
        <a:off x="5366524" y="3046234"/>
        <a:ext cx="2174490" cy="1304694"/>
      </dsp:txXfrm>
    </dsp:sp>
    <dsp:sp modelId="{EF035D26-50CF-494F-945B-6DD7290CFC4C}">
      <dsp:nvSpPr>
        <dsp:cNvPr id="0" name=""/>
        <dsp:cNvSpPr/>
      </dsp:nvSpPr>
      <dsp:spPr>
        <a:xfrm>
          <a:off x="7758464" y="3046234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Finish on same side</a:t>
          </a:r>
        </a:p>
      </dsp:txBody>
      <dsp:txXfrm>
        <a:off x="7758464" y="3046234"/>
        <a:ext cx="2174490" cy="1304694"/>
      </dsp:txXfrm>
    </dsp:sp>
    <dsp:sp modelId="{797AAA7F-A40C-E44E-88E6-798E428235C9}">
      <dsp:nvSpPr>
        <dsp:cNvPr id="0" name=""/>
        <dsp:cNvSpPr/>
      </dsp:nvSpPr>
      <dsp:spPr>
        <a:xfrm>
          <a:off x="2974584" y="4568377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Swing over cone</a:t>
          </a:r>
        </a:p>
      </dsp:txBody>
      <dsp:txXfrm>
        <a:off x="2974584" y="4568377"/>
        <a:ext cx="2174490" cy="1304694"/>
      </dsp:txXfrm>
    </dsp:sp>
    <dsp:sp modelId="{2CA71AA4-F26F-3E42-B33F-C5A4C7424D41}">
      <dsp:nvSpPr>
        <dsp:cNvPr id="0" name=""/>
        <dsp:cNvSpPr/>
      </dsp:nvSpPr>
      <dsp:spPr>
        <a:xfrm>
          <a:off x="5366524" y="4568377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Isolate contact</a:t>
          </a:r>
        </a:p>
      </dsp:txBody>
      <dsp:txXfrm>
        <a:off x="5366524" y="4568377"/>
        <a:ext cx="2174490" cy="1304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E6441-1934-FFAC-95D0-29C1CE9AC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07E4FD-F09F-00C5-3615-D148F5665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00872-B2B4-DACD-3CC5-506314DB7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1D8D-F4EF-D243-8516-DEEE1A661F20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5E982-245C-B37D-0E91-26DE82853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D05EE-CF6F-444D-384F-A80DA5970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8B20-A49E-0748-A36F-A9C0DA9D0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449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C9BC-4051-97D3-A263-6AC7D1295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7CDB3-A4C3-3855-7479-417A79B10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8F196-186D-A6FB-E083-AEC3B6810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1D8D-F4EF-D243-8516-DEEE1A661F20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9060F-3824-E67D-8C7A-617A31D96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17CFC-68EE-97E1-7784-5CD6D30E2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8B20-A49E-0748-A36F-A9C0DA9D0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92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EF8A3-1CCA-BA1F-BCCA-B6CC997C3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13FEAF-AC14-CF17-3537-FC31B9D96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37870-E28C-81FD-84F8-8044A1112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1D8D-F4EF-D243-8516-DEEE1A661F20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A86CE-90B5-C043-4F04-C30B674C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F6E02-CC75-23B3-42E0-B490C4D64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8B20-A49E-0748-A36F-A9C0DA9D0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5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255FE-F3B4-846A-8762-648B18A05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C8599-0ACA-E52D-BC2A-BB7C155A6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7C09EF-DE4D-B66C-A2AF-13426B9AA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2AD5C2-2D91-2A92-0A10-7A6BBBF8C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1D8D-F4EF-D243-8516-DEEE1A661F20}" type="datetimeFigureOut">
              <a:rPr lang="en-US" smtClean="0"/>
              <a:t>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3F8093-6C08-D1B8-6FC9-5CF1146BD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E11728-238C-6E2D-45FA-9C2C42ADD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8B20-A49E-0748-A36F-A9C0DA9D0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1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9BCDE-F03D-D97E-C804-9B01C8A0B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030D8-A88E-9D37-C712-6B0CD29B5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E40BDD-E3FA-95E1-5FB5-C88E6A4EA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8D34E8-11AE-9054-F761-9127261314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E78B32-551E-ACFF-49FE-7306CCE880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37A0A4-4EB3-8A7D-BAEF-8B239F92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1D8D-F4EF-D243-8516-DEEE1A661F20}" type="datetimeFigureOut">
              <a:rPr lang="en-US" smtClean="0"/>
              <a:t>1/5/26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96FF3-0851-A825-D9A6-3F8D0E6DD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9C631B-8D4F-64FB-57A9-41360036F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8B20-A49E-0748-A36F-A9C0DA9D0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4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B37DD-CB57-3548-A7F6-570BFA87F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689B56-63F6-486D-2FD9-EED1DD6A1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1D8D-F4EF-D243-8516-DEEE1A661F20}" type="datetimeFigureOut">
              <a:rPr lang="en-US" smtClean="0"/>
              <a:t>1/5/26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639DEF-9BEF-8806-C49D-340F59C1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9BD31E-B67F-F3DE-7870-3F3F129AB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8B20-A49E-0748-A36F-A9C0DA9D0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576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C31A63-B148-C76C-4F59-DAC81D746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1D8D-F4EF-D243-8516-DEEE1A661F20}" type="datetimeFigureOut">
              <a:rPr lang="en-US" smtClean="0"/>
              <a:t>1/5/26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1CCABD-6D79-846B-D650-84DC3DB57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5377-00E0-529E-DEE3-77AC295F0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8B20-A49E-0748-A36F-A9C0DA9D0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23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FEC61-3EA0-D9D6-6B3F-410797075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CA2D4-D661-1AEF-29BA-93F24C22B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C7BEA-74ED-B7F9-1E9F-19B8DD236F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C6571-3126-A4A1-135A-B79E9F2FB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1D8D-F4EF-D243-8516-DEEE1A661F20}" type="datetimeFigureOut">
              <a:rPr lang="en-US" smtClean="0"/>
              <a:t>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51039E-A40B-CF78-EA36-18354DA0B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30834-6AFC-F231-4078-161C88CA4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8B20-A49E-0748-A36F-A9C0DA9D0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40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B691C-C822-2296-4970-C5EBE7069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BBC89-70D5-84C9-87FC-375C37B3B6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3A360-4378-7702-334F-A997BEF2F7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A1966E-DAFC-BFB1-A260-BCCBF5C91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1D8D-F4EF-D243-8516-DEEE1A661F20}" type="datetimeFigureOut">
              <a:rPr lang="en-US" smtClean="0"/>
              <a:t>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06058A-B215-6C33-8E85-87BE18326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2D391B-4FB4-109F-BBB7-7CF79C775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8B20-A49E-0748-A36F-A9C0DA9D0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695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FCE29-DDAA-4381-7C02-6D374D120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0E68A1-FDC0-42C3-7BB6-2AD470C2A2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BB9E0-F425-3971-ABBE-7907EB24C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1D8D-F4EF-D243-8516-DEEE1A661F20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ABDE7-BCFD-77C5-38BE-F881FD3D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F674A-DB45-58DA-4904-3AF538852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8B20-A49E-0748-A36F-A9C0DA9D0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13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088148-B126-60A3-C1BD-3E676E02A3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B19FFE-AB1F-D787-01BA-DD9F40312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D0E19-5930-62BB-6155-7AA4FC8BB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1D8D-F4EF-D243-8516-DEEE1A661F20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2A131-0EA3-7766-CB36-461FD9738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BF605-3D90-52D5-4A17-A55B41B68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78B20-A49E-0748-A36F-A9C0DA9D0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9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51AABB-FA28-2F17-9650-43EBEFDD5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CCC6B-196F-8854-8834-8CBFFD1E5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11C32-7EB1-BEE0-420E-6F9F87BA87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F1D8D-F4EF-D243-8516-DEEE1A661F20}" type="datetimeFigureOut">
              <a:rPr lang="en-US" smtClean="0"/>
              <a:t>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BA65C-DC78-57BE-1962-181129C8C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E70C1-E202-4060-0034-BCF8F3B75D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78B20-A49E-0748-A36F-A9C0DA9D0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5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66402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70175"/>
            <a:ext cx="12185331" cy="1590742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5265546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3335" y="5263483"/>
            <a:ext cx="12192000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diagram of a tennis player's pyramid with Mediterranean Sea in the background&#10;&#10;AI-generated content may be incorrect.">
            <a:extLst>
              <a:ext uri="{FF2B5EF4-FFF2-40B4-BE49-F238E27FC236}">
                <a16:creationId xmlns:a16="http://schemas.microsoft.com/office/drawing/2014/main" id="{4B6BFFD2-F1F8-4103-16D6-2312137A5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599" y="318655"/>
            <a:ext cx="6567055" cy="625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860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tennis player holding rackets&#10;&#10;Description automatically generated">
            <a:extLst>
              <a:ext uri="{FF2B5EF4-FFF2-40B4-BE49-F238E27FC236}">
                <a16:creationId xmlns:a16="http://schemas.microsoft.com/office/drawing/2014/main" id="{25BEC3BD-3ED2-6AF0-9675-CF1084F829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35" r="12333" b="2"/>
          <a:stretch/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50F7C2-941D-D979-DED6-72B222034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4473" y="2950387"/>
            <a:ext cx="3052293" cy="3531403"/>
          </a:xfrm>
        </p:spPr>
        <p:txBody>
          <a:bodyPr anchor="t">
            <a:normAutofit/>
          </a:bodyPr>
          <a:lstStyle/>
          <a:p>
            <a:pPr algn="r"/>
            <a:r>
              <a:rPr lang="en-US" sz="28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POINT DEVELOPMENT</a:t>
            </a:r>
          </a:p>
        </p:txBody>
      </p:sp>
    </p:spTree>
    <p:extLst>
      <p:ext uri="{BB962C8B-B14F-4D97-AF65-F5344CB8AC3E}">
        <p14:creationId xmlns:p14="http://schemas.microsoft.com/office/powerpoint/2010/main" val="247487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DA9AE5-2AF0-F485-418D-BEE7E2B5B0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099" y="-69030"/>
            <a:ext cx="7925801" cy="792580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E54F7E-11AF-E4B1-9CDD-B15CDE0D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39" y="169682"/>
            <a:ext cx="9875520" cy="1356360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Percentage lines</a:t>
            </a:r>
          </a:p>
        </p:txBody>
      </p:sp>
    </p:spTree>
    <p:extLst>
      <p:ext uri="{BB962C8B-B14F-4D97-AF65-F5344CB8AC3E}">
        <p14:creationId xmlns:p14="http://schemas.microsoft.com/office/powerpoint/2010/main" val="245368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A5D5-B635-7FFD-FEBC-E22B00690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4741"/>
            <a:ext cx="9875520" cy="923330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Court angle from the baseline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6E5511-CE27-9ECC-DDB9-18F00107D6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26" y="2052720"/>
            <a:ext cx="5830255" cy="391859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77DD83-7D6F-3CB3-94CF-38CEAF9A3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519" y="2052720"/>
            <a:ext cx="5830255" cy="39363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C443E3-2AC1-8845-3151-9851CE89FE01}"/>
              </a:ext>
            </a:extLst>
          </p:cNvPr>
          <p:cNvSpPr txBox="1"/>
          <p:nvPr/>
        </p:nvSpPr>
        <p:spPr>
          <a:xfrm>
            <a:off x="1249721" y="868967"/>
            <a:ext cx="9875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HAVE A SMALL ANGLE TO HIT THE BALL INTO!  CONTACT HAS TO BE CLEAN.  LONG CONTACT ZONE AS YOU ONLY HAVE A 20 DEGREE ANGLE TO HIT THE BALL INTO. THIS IS THE REALITY OF STROKE PRODUCTION, BASED ON THE GEOMETRY OF THE COURT</a:t>
            </a:r>
          </a:p>
        </p:txBody>
      </p:sp>
    </p:spTree>
    <p:extLst>
      <p:ext uri="{BB962C8B-B14F-4D97-AF65-F5344CB8AC3E}">
        <p14:creationId xmlns:p14="http://schemas.microsoft.com/office/powerpoint/2010/main" val="2753833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erson swinging tennis racket&#10;&#10;Description automatically generated">
            <a:extLst>
              <a:ext uri="{FF2B5EF4-FFF2-40B4-BE49-F238E27FC236}">
                <a16:creationId xmlns:a16="http://schemas.microsoft.com/office/drawing/2014/main" id="{5BCF99D5-C979-EF2E-B439-7DAC8D5D64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2560" y="456986"/>
            <a:ext cx="9239784" cy="5943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431C52-0537-D556-4834-63D808B16D53}"/>
              </a:ext>
            </a:extLst>
          </p:cNvPr>
          <p:cNvSpPr txBox="1"/>
          <p:nvPr/>
        </p:nvSpPr>
        <p:spPr>
          <a:xfrm>
            <a:off x="345440" y="1828800"/>
            <a:ext cx="21082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Ball has left the racket, but strings are still pushing out to target</a:t>
            </a:r>
          </a:p>
        </p:txBody>
      </p:sp>
    </p:spTree>
    <p:extLst>
      <p:ext uri="{BB962C8B-B14F-4D97-AF65-F5344CB8AC3E}">
        <p14:creationId xmlns:p14="http://schemas.microsoft.com/office/powerpoint/2010/main" val="1111132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4F9A1-D34C-9B07-DE16-14815D152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347221"/>
            <a:ext cx="9875520" cy="1356360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Court angle from the service line (DVP)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CAD045-540C-9FFE-A945-EA23F425F3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84" y="1431088"/>
            <a:ext cx="7437032" cy="5079691"/>
          </a:xfrm>
        </p:spPr>
      </p:pic>
    </p:spTree>
    <p:extLst>
      <p:ext uri="{BB962C8B-B14F-4D97-AF65-F5344CB8AC3E}">
        <p14:creationId xmlns:p14="http://schemas.microsoft.com/office/powerpoint/2010/main" val="955515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erson holding tennis rackets&#10;&#10;Description automatically generated">
            <a:extLst>
              <a:ext uri="{FF2B5EF4-FFF2-40B4-BE49-F238E27FC236}">
                <a16:creationId xmlns:a16="http://schemas.microsoft.com/office/drawing/2014/main" id="{24205A70-975A-624C-3EF3-81C1066C5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417" y="457200"/>
            <a:ext cx="1066116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046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person holding a tennis racket&#10;&#10;Description automatically generated">
            <a:extLst>
              <a:ext uri="{FF2B5EF4-FFF2-40B4-BE49-F238E27FC236}">
                <a16:creationId xmlns:a16="http://schemas.microsoft.com/office/drawing/2014/main" id="{4A60BF31-1BCF-E2E3-8B7D-E4C0E556D5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0026" y="457200"/>
            <a:ext cx="1029194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53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21C5B8-4639-B2FC-8270-B56BBD1CA5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7586"/>
          <a:stretch/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pic>
        <p:nvPicPr>
          <p:cNvPr id="4" name="Content Placeholder 3" descr="A person swinging a tennis racket&#10;&#10;Description automatically generated">
            <a:extLst>
              <a:ext uri="{FF2B5EF4-FFF2-40B4-BE49-F238E27FC236}">
                <a16:creationId xmlns:a16="http://schemas.microsoft.com/office/drawing/2014/main" id="{99758917-8433-A955-87B3-9355DAF279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21" r="20369"/>
          <a:stretch/>
        </p:blipFill>
        <p:spPr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06140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playing tennis in front of a crowd&#10;&#10;Description automatically generated">
            <a:extLst>
              <a:ext uri="{FF2B5EF4-FFF2-40B4-BE49-F238E27FC236}">
                <a16:creationId xmlns:a16="http://schemas.microsoft.com/office/drawing/2014/main" id="{60D13285-7FDF-F69D-3DEE-68F3029B52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701" y="177403"/>
            <a:ext cx="11809174" cy="6503194"/>
          </a:xfrm>
        </p:spPr>
      </p:pic>
    </p:spTree>
    <p:extLst>
      <p:ext uri="{BB962C8B-B14F-4D97-AF65-F5344CB8AC3E}">
        <p14:creationId xmlns:p14="http://schemas.microsoft.com/office/powerpoint/2010/main" val="726708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playing tennis on a clay court&#10;&#10;Description automatically generated">
            <a:extLst>
              <a:ext uri="{FF2B5EF4-FFF2-40B4-BE49-F238E27FC236}">
                <a16:creationId xmlns:a16="http://schemas.microsoft.com/office/drawing/2014/main" id="{DCECB184-A551-2EA0-3CAB-D1984AF50B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3181"/>
            <a:ext cx="6309722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F627C6-CB9F-C108-FDD5-A06B9FED1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723" y="2767815"/>
            <a:ext cx="5882278" cy="409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3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54E8-338C-03E3-DB55-4B72066C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3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Drills to improve Contact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B5ED574-BFAD-F739-844C-5F52CD8240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99147"/>
              </p:ext>
            </p:extLst>
          </p:nvPr>
        </p:nvGraphicFramePr>
        <p:xfrm>
          <a:off x="838200" y="982980"/>
          <a:ext cx="10515600" cy="5875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9615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</TotalTime>
  <Words>124</Words>
  <Application>Microsoft Macintosh PowerPoint</Application>
  <PresentationFormat>Widescreen</PresentationFormat>
  <Paragraphs>21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CONTACT POINT DEVELOPMENT</vt:lpstr>
      <vt:lpstr>Percentage lines</vt:lpstr>
      <vt:lpstr>Court angle from the baseline</vt:lpstr>
      <vt:lpstr>PowerPoint Presentation</vt:lpstr>
      <vt:lpstr>Court angle from the service line (DVP)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Drills to improve 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Ashley Hobson</dc:creator>
  <cp:lastModifiedBy>Ashley Hobson</cp:lastModifiedBy>
  <cp:revision>9</cp:revision>
  <dcterms:created xsi:type="dcterms:W3CDTF">2023-12-16T23:10:30Z</dcterms:created>
  <dcterms:modified xsi:type="dcterms:W3CDTF">2026-01-06T01:59:50Z</dcterms:modified>
</cp:coreProperties>
</file>